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70" r:id="rId5"/>
  </p:sldMasterIdLst>
  <p:notesMasterIdLst>
    <p:notesMasterId r:id="rId27"/>
  </p:notesMasterIdLst>
  <p:sldIdLst>
    <p:sldId id="256" r:id="rId6"/>
    <p:sldId id="395" r:id="rId7"/>
    <p:sldId id="404" r:id="rId8"/>
    <p:sldId id="403" r:id="rId9"/>
    <p:sldId id="405" r:id="rId10"/>
    <p:sldId id="396" r:id="rId11"/>
    <p:sldId id="382" r:id="rId12"/>
    <p:sldId id="388" r:id="rId13"/>
    <p:sldId id="379" r:id="rId14"/>
    <p:sldId id="387" r:id="rId15"/>
    <p:sldId id="391" r:id="rId16"/>
    <p:sldId id="392" r:id="rId17"/>
    <p:sldId id="380" r:id="rId18"/>
    <p:sldId id="399" r:id="rId19"/>
    <p:sldId id="386" r:id="rId20"/>
    <p:sldId id="393" r:id="rId21"/>
    <p:sldId id="401" r:id="rId22"/>
    <p:sldId id="400" r:id="rId23"/>
    <p:sldId id="402" r:id="rId24"/>
    <p:sldId id="278" r:id="rId25"/>
    <p:sldId id="384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CA9"/>
    <a:srgbClr val="009857"/>
    <a:srgbClr val="FFFFFF"/>
    <a:srgbClr val="26A1CC"/>
    <a:srgbClr val="3F5B6B"/>
    <a:srgbClr val="26B1CC"/>
    <a:srgbClr val="248D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209B4B-DB0C-49E9-ADC8-854D4D648DCE}" v="1227" dt="2022-11-24T19:32:51.443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>
      <p:cViewPr varScale="1">
        <p:scale>
          <a:sx n="53" d="100"/>
          <a:sy n="53" d="100"/>
        </p:scale>
        <p:origin x="76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l Thibault" userId="49a5e096-e78e-49f5-b1d0-263974cf4c90" providerId="ADAL" clId="{0A209B4B-DB0C-49E9-ADC8-854D4D648DCE}"/>
    <pc:docChg chg="undo redo custSel addSld delSld modSld sldOrd">
      <pc:chgData name="Karl Thibault" userId="49a5e096-e78e-49f5-b1d0-263974cf4c90" providerId="ADAL" clId="{0A209B4B-DB0C-49E9-ADC8-854D4D648DCE}" dt="2022-11-24T19:32:53.528" v="2732" actId="27614"/>
      <pc:docMkLst>
        <pc:docMk/>
      </pc:docMkLst>
      <pc:sldChg chg="modSp mod">
        <pc:chgData name="Karl Thibault" userId="49a5e096-e78e-49f5-b1d0-263974cf4c90" providerId="ADAL" clId="{0A209B4B-DB0C-49E9-ADC8-854D4D648DCE}" dt="2022-11-22T15:29:01.637" v="1933" actId="20577"/>
        <pc:sldMkLst>
          <pc:docMk/>
          <pc:sldMk cId="0" sldId="256"/>
        </pc:sldMkLst>
        <pc:spChg chg="mod">
          <ac:chgData name="Karl Thibault" userId="49a5e096-e78e-49f5-b1d0-263974cf4c90" providerId="ADAL" clId="{0A209B4B-DB0C-49E9-ADC8-854D4D648DCE}" dt="2022-11-22T15:29:01.637" v="1933" actId="20577"/>
          <ac:spMkLst>
            <pc:docMk/>
            <pc:sldMk cId="0" sldId="256"/>
            <ac:spMk id="218" creationId="{00000000-0000-0000-0000-000000000000}"/>
          </ac:spMkLst>
        </pc:spChg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2431379637" sldId="280"/>
        </pc:sldMkLst>
      </pc:sldChg>
      <pc:sldChg chg="add del mod ord modShow">
        <pc:chgData name="Karl Thibault" userId="49a5e096-e78e-49f5-b1d0-263974cf4c90" providerId="ADAL" clId="{0A209B4B-DB0C-49E9-ADC8-854D4D648DCE}" dt="2022-11-21T20:29:45.135" v="1407" actId="47"/>
        <pc:sldMkLst>
          <pc:docMk/>
          <pc:sldMk cId="3850774168" sldId="322"/>
        </pc:sldMkLst>
      </pc:sldChg>
      <pc:sldChg chg="del mod ord modShow">
        <pc:chgData name="Karl Thibault" userId="49a5e096-e78e-49f5-b1d0-263974cf4c90" providerId="ADAL" clId="{0A209B4B-DB0C-49E9-ADC8-854D4D648DCE}" dt="2022-11-21T20:29:46.306" v="1408" actId="47"/>
        <pc:sldMkLst>
          <pc:docMk/>
          <pc:sldMk cId="884458881" sldId="333"/>
        </pc:sldMkLst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2600918435" sldId="365"/>
        </pc:sldMkLst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605411123" sldId="377"/>
        </pc:sldMkLst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3755752178" sldId="378"/>
        </pc:sldMkLst>
      </pc:sldChg>
      <pc:sldChg chg="addSp delSp modSp mod modShow">
        <pc:chgData name="Karl Thibault" userId="49a5e096-e78e-49f5-b1d0-263974cf4c90" providerId="ADAL" clId="{0A209B4B-DB0C-49E9-ADC8-854D4D648DCE}" dt="2022-11-21T21:00:49.658" v="1536" actId="478"/>
        <pc:sldMkLst>
          <pc:docMk/>
          <pc:sldMk cId="4037998023" sldId="379"/>
        </pc:sldMkLst>
        <pc:spChg chg="mod">
          <ac:chgData name="Karl Thibault" userId="49a5e096-e78e-49f5-b1d0-263974cf4c90" providerId="ADAL" clId="{0A209B4B-DB0C-49E9-ADC8-854D4D648DCE}" dt="2022-11-21T19:01:42.918" v="214" actId="1076"/>
          <ac:spMkLst>
            <pc:docMk/>
            <pc:sldMk cId="4037998023" sldId="379"/>
            <ac:spMk id="5" creationId="{F65230C5-EE86-42D2-A80C-81E6FC083D0F}"/>
          </ac:spMkLst>
        </pc:spChg>
        <pc:spChg chg="del">
          <ac:chgData name="Karl Thibault" userId="49a5e096-e78e-49f5-b1d0-263974cf4c90" providerId="ADAL" clId="{0A209B4B-DB0C-49E9-ADC8-854D4D648DCE}" dt="2022-11-21T18:58:51.555" v="61" actId="478"/>
          <ac:spMkLst>
            <pc:docMk/>
            <pc:sldMk cId="4037998023" sldId="379"/>
            <ac:spMk id="409" creationId="{00000000-0000-0000-0000-000000000000}"/>
          </ac:spMkLst>
        </pc:spChg>
        <pc:picChg chg="add del">
          <ac:chgData name="Karl Thibault" userId="49a5e096-e78e-49f5-b1d0-263974cf4c90" providerId="ADAL" clId="{0A209B4B-DB0C-49E9-ADC8-854D4D648DCE}" dt="2022-11-21T21:00:49.658" v="1536" actId="478"/>
          <ac:picMkLst>
            <pc:docMk/>
            <pc:sldMk cId="4037998023" sldId="379"/>
            <ac:picMk id="3" creationId="{A789FD01-03D6-4F6D-9575-9E1A6A302A52}"/>
          </ac:picMkLst>
        </pc:picChg>
      </pc:sldChg>
      <pc:sldChg chg="mod modShow">
        <pc:chgData name="Karl Thibault" userId="49a5e096-e78e-49f5-b1d0-263974cf4c90" providerId="ADAL" clId="{0A209B4B-DB0C-49E9-ADC8-854D4D648DCE}" dt="2022-09-21T20:19:29.044" v="1" actId="729"/>
        <pc:sldMkLst>
          <pc:docMk/>
          <pc:sldMk cId="3810987600" sldId="380"/>
        </pc:sldMkLst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3664078386" sldId="381"/>
        </pc:sldMkLst>
      </pc:sldChg>
      <pc:sldChg chg="modSp mod ord modShow">
        <pc:chgData name="Karl Thibault" userId="49a5e096-e78e-49f5-b1d0-263974cf4c90" providerId="ADAL" clId="{0A209B4B-DB0C-49E9-ADC8-854D4D648DCE}" dt="2022-11-21T19:06:23.448" v="271"/>
        <pc:sldMkLst>
          <pc:docMk/>
          <pc:sldMk cId="3582241721" sldId="382"/>
        </pc:sldMkLst>
        <pc:spChg chg="mod">
          <ac:chgData name="Karl Thibault" userId="49a5e096-e78e-49f5-b1d0-263974cf4c90" providerId="ADAL" clId="{0A209B4B-DB0C-49E9-ADC8-854D4D648DCE}" dt="2022-11-21T19:01:10.305" v="161" actId="20577"/>
          <ac:spMkLst>
            <pc:docMk/>
            <pc:sldMk cId="3582241721" sldId="382"/>
            <ac:spMk id="2" creationId="{DF9D579A-7707-42B3-AD92-00071315B375}"/>
          </ac:spMkLst>
        </pc:spChg>
      </pc:sldChg>
      <pc:sldChg chg="modSp mod">
        <pc:chgData name="Karl Thibault" userId="49a5e096-e78e-49f5-b1d0-263974cf4c90" providerId="ADAL" clId="{0A209B4B-DB0C-49E9-ADC8-854D4D648DCE}" dt="2022-11-21T20:31:12.908" v="1461" actId="20577"/>
        <pc:sldMkLst>
          <pc:docMk/>
          <pc:sldMk cId="2477300902" sldId="384"/>
        </pc:sldMkLst>
        <pc:spChg chg="mod">
          <ac:chgData name="Karl Thibault" userId="49a5e096-e78e-49f5-b1d0-263974cf4c90" providerId="ADAL" clId="{0A209B4B-DB0C-49E9-ADC8-854D4D648DCE}" dt="2022-11-21T20:31:12.908" v="1461" actId="20577"/>
          <ac:spMkLst>
            <pc:docMk/>
            <pc:sldMk cId="2477300902" sldId="384"/>
            <ac:spMk id="5" creationId="{F65230C5-EE86-42D2-A80C-81E6FC083D0F}"/>
          </ac:spMkLst>
        </pc:spChg>
        <pc:spChg chg="mod">
          <ac:chgData name="Karl Thibault" userId="49a5e096-e78e-49f5-b1d0-263974cf4c90" providerId="ADAL" clId="{0A209B4B-DB0C-49E9-ADC8-854D4D648DCE}" dt="2022-11-21T20:30:27.408" v="1409"/>
          <ac:spMkLst>
            <pc:docMk/>
            <pc:sldMk cId="2477300902" sldId="384"/>
            <ac:spMk id="409" creationId="{00000000-0000-0000-0000-000000000000}"/>
          </ac:spMkLst>
        </pc:spChg>
      </pc:sldChg>
      <pc:sldChg chg="del">
        <pc:chgData name="Karl Thibault" userId="49a5e096-e78e-49f5-b1d0-263974cf4c90" providerId="ADAL" clId="{0A209B4B-DB0C-49E9-ADC8-854D4D648DCE}" dt="2022-09-21T20:19:30.556" v="2" actId="47"/>
        <pc:sldMkLst>
          <pc:docMk/>
          <pc:sldMk cId="2290332611" sldId="385"/>
        </pc:sldMkLst>
      </pc:sldChg>
      <pc:sldChg chg="mod modShow">
        <pc:chgData name="Karl Thibault" userId="49a5e096-e78e-49f5-b1d0-263974cf4c90" providerId="ADAL" clId="{0A209B4B-DB0C-49E9-ADC8-854D4D648DCE}" dt="2022-09-21T20:19:29.044" v="1" actId="729"/>
        <pc:sldMkLst>
          <pc:docMk/>
          <pc:sldMk cId="387869856" sldId="386"/>
        </pc:sldMkLst>
      </pc:sldChg>
      <pc:sldChg chg="addSp modSp add mod ord modAnim">
        <pc:chgData name="Karl Thibault" userId="49a5e096-e78e-49f5-b1d0-263974cf4c90" providerId="ADAL" clId="{0A209B4B-DB0C-49E9-ADC8-854D4D648DCE}" dt="2022-11-21T21:05:59.803" v="1584"/>
        <pc:sldMkLst>
          <pc:docMk/>
          <pc:sldMk cId="357582620" sldId="387"/>
        </pc:sldMkLst>
        <pc:spChg chg="add mod">
          <ac:chgData name="Karl Thibault" userId="49a5e096-e78e-49f5-b1d0-263974cf4c90" providerId="ADAL" clId="{0A209B4B-DB0C-49E9-ADC8-854D4D648DCE}" dt="2022-11-21T19:29:14.686" v="384" actId="1076"/>
          <ac:spMkLst>
            <pc:docMk/>
            <pc:sldMk cId="357582620" sldId="387"/>
            <ac:spMk id="2" creationId="{EFAE2218-23A1-4382-8CCB-F56B96904B79}"/>
          </ac:spMkLst>
        </pc:spChg>
        <pc:spChg chg="mod">
          <ac:chgData name="Karl Thibault" userId="49a5e096-e78e-49f5-b1d0-263974cf4c90" providerId="ADAL" clId="{0A209B4B-DB0C-49E9-ADC8-854D4D648DCE}" dt="2022-11-21T19:29:53.640" v="396" actId="1076"/>
          <ac:spMkLst>
            <pc:docMk/>
            <pc:sldMk cId="357582620" sldId="387"/>
            <ac:spMk id="5" creationId="{F65230C5-EE86-42D2-A80C-81E6FC083D0F}"/>
          </ac:spMkLst>
        </pc:spChg>
        <pc:picChg chg="add mod">
          <ac:chgData name="Karl Thibault" userId="49a5e096-e78e-49f5-b1d0-263974cf4c90" providerId="ADAL" clId="{0A209B4B-DB0C-49E9-ADC8-854D4D648DCE}" dt="2022-11-21T19:30:02.905" v="399" actId="1076"/>
          <ac:picMkLst>
            <pc:docMk/>
            <pc:sldMk cId="357582620" sldId="387"/>
            <ac:picMk id="6" creationId="{C5E0961A-4172-4DAA-8442-EB36F7F7022C}"/>
          </ac:picMkLst>
        </pc:picChg>
        <pc:picChg chg="add mod">
          <ac:chgData name="Karl Thibault" userId="49a5e096-e78e-49f5-b1d0-263974cf4c90" providerId="ADAL" clId="{0A209B4B-DB0C-49E9-ADC8-854D4D648DCE}" dt="2022-11-21T19:30:10.380" v="400" actId="1076"/>
          <ac:picMkLst>
            <pc:docMk/>
            <pc:sldMk cId="357582620" sldId="387"/>
            <ac:picMk id="2050" creationId="{C020DC13-49D9-4597-A7DA-3442E49D29BC}"/>
          </ac:picMkLst>
        </pc:picChg>
        <pc:picChg chg="add mod">
          <ac:chgData name="Karl Thibault" userId="49a5e096-e78e-49f5-b1d0-263974cf4c90" providerId="ADAL" clId="{0A209B4B-DB0C-49E9-ADC8-854D4D648DCE}" dt="2022-11-21T19:30:15.797" v="401" actId="1076"/>
          <ac:picMkLst>
            <pc:docMk/>
            <pc:sldMk cId="357582620" sldId="387"/>
            <ac:picMk id="2052" creationId="{EF8FBFC0-BD58-4B7A-A94B-F40FDEEFD763}"/>
          </ac:picMkLst>
        </pc:picChg>
      </pc:sldChg>
      <pc:sldChg chg="modSp add mod">
        <pc:chgData name="Karl Thibault" userId="49a5e096-e78e-49f5-b1d0-263974cf4c90" providerId="ADAL" clId="{0A209B4B-DB0C-49E9-ADC8-854D4D648DCE}" dt="2022-11-21T19:01:27.126" v="208" actId="20577"/>
        <pc:sldMkLst>
          <pc:docMk/>
          <pc:sldMk cId="1440557140" sldId="388"/>
        </pc:sldMkLst>
        <pc:spChg chg="mod">
          <ac:chgData name="Karl Thibault" userId="49a5e096-e78e-49f5-b1d0-263974cf4c90" providerId="ADAL" clId="{0A209B4B-DB0C-49E9-ADC8-854D4D648DCE}" dt="2022-11-21T19:01:27.126" v="208" actId="20577"/>
          <ac:spMkLst>
            <pc:docMk/>
            <pc:sldMk cId="1440557140" sldId="388"/>
            <ac:spMk id="2" creationId="{DF9D579A-7707-42B3-AD92-00071315B375}"/>
          </ac:spMkLst>
        </pc:spChg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1714346659" sldId="389"/>
        </pc:sldMkLst>
      </pc:sldChg>
      <pc:sldChg chg="add del">
        <pc:chgData name="Karl Thibault" userId="49a5e096-e78e-49f5-b1d0-263974cf4c90" providerId="ADAL" clId="{0A209B4B-DB0C-49E9-ADC8-854D4D648DCE}" dt="2022-11-21T19:03:20.469" v="217" actId="47"/>
        <pc:sldMkLst>
          <pc:docMk/>
          <pc:sldMk cId="3055642478" sldId="389"/>
        </pc:sldMkLst>
      </pc:sldChg>
      <pc:sldChg chg="addSp delSp modSp add del mod">
        <pc:chgData name="Karl Thibault" userId="49a5e096-e78e-49f5-b1d0-263974cf4c90" providerId="ADAL" clId="{0A209B4B-DB0C-49E9-ADC8-854D4D648DCE}" dt="2022-11-21T19:28:12.565" v="330" actId="47"/>
        <pc:sldMkLst>
          <pc:docMk/>
          <pc:sldMk cId="3399301483" sldId="390"/>
        </pc:sldMkLst>
        <pc:spChg chg="del">
          <ac:chgData name="Karl Thibault" userId="49a5e096-e78e-49f5-b1d0-263974cf4c90" providerId="ADAL" clId="{0A209B4B-DB0C-49E9-ADC8-854D4D648DCE}" dt="2022-11-21T19:03:31.297" v="247" actId="478"/>
          <ac:spMkLst>
            <pc:docMk/>
            <pc:sldMk cId="3399301483" sldId="390"/>
            <ac:spMk id="5" creationId="{F65230C5-EE86-42D2-A80C-81E6FC083D0F}"/>
          </ac:spMkLst>
        </pc:spChg>
        <pc:spChg chg="mod">
          <ac:chgData name="Karl Thibault" userId="49a5e096-e78e-49f5-b1d0-263974cf4c90" providerId="ADAL" clId="{0A209B4B-DB0C-49E9-ADC8-854D4D648DCE}" dt="2022-11-21T19:05:12.493" v="263" actId="20577"/>
          <ac:spMkLst>
            <pc:docMk/>
            <pc:sldMk cId="3399301483" sldId="390"/>
            <ac:spMk id="409" creationId="{00000000-0000-0000-0000-000000000000}"/>
          </ac:spMkLst>
        </pc:spChg>
        <pc:picChg chg="add del mod">
          <ac:chgData name="Karl Thibault" userId="49a5e096-e78e-49f5-b1d0-263974cf4c90" providerId="ADAL" clId="{0A209B4B-DB0C-49E9-ADC8-854D4D648DCE}" dt="2022-11-21T19:27:54.408" v="315" actId="21"/>
          <ac:picMkLst>
            <pc:docMk/>
            <pc:sldMk cId="3399301483" sldId="390"/>
            <ac:picMk id="1026" creationId="{0261879C-1F02-4C02-AB16-C640B3271123}"/>
          </ac:picMkLst>
        </pc:picChg>
      </pc:sldChg>
      <pc:sldChg chg="add del">
        <pc:chgData name="Karl Thibault" userId="49a5e096-e78e-49f5-b1d0-263974cf4c90" providerId="ADAL" clId="{0A209B4B-DB0C-49E9-ADC8-854D4D648DCE}" dt="2022-11-21T19:03:32.851" v="249"/>
        <pc:sldMkLst>
          <pc:docMk/>
          <pc:sldMk cId="45916540" sldId="391"/>
        </pc:sldMkLst>
      </pc:sldChg>
      <pc:sldChg chg="delSp modSp add mod modAnim">
        <pc:chgData name="Karl Thibault" userId="49a5e096-e78e-49f5-b1d0-263974cf4c90" providerId="ADAL" clId="{0A209B4B-DB0C-49E9-ADC8-854D4D648DCE}" dt="2022-11-21T21:06:08.804" v="1586"/>
        <pc:sldMkLst>
          <pc:docMk/>
          <pc:sldMk cId="1852441407" sldId="391"/>
        </pc:sldMkLst>
        <pc:spChg chg="mod">
          <ac:chgData name="Karl Thibault" userId="49a5e096-e78e-49f5-b1d0-263974cf4c90" providerId="ADAL" clId="{0A209B4B-DB0C-49E9-ADC8-854D4D648DCE}" dt="2022-11-21T20:40:46.302" v="1508" actId="20577"/>
          <ac:spMkLst>
            <pc:docMk/>
            <pc:sldMk cId="1852441407" sldId="391"/>
            <ac:spMk id="5" creationId="{F65230C5-EE86-42D2-A80C-81E6FC083D0F}"/>
          </ac:spMkLst>
        </pc:spChg>
        <pc:picChg chg="del">
          <ac:chgData name="Karl Thibault" userId="49a5e096-e78e-49f5-b1d0-263974cf4c90" providerId="ADAL" clId="{0A209B4B-DB0C-49E9-ADC8-854D4D648DCE}" dt="2022-11-21T19:30:21.701" v="402" actId="478"/>
          <ac:picMkLst>
            <pc:docMk/>
            <pc:sldMk cId="1852441407" sldId="391"/>
            <ac:picMk id="2050" creationId="{C020DC13-49D9-4597-A7DA-3442E49D29BC}"/>
          </ac:picMkLst>
        </pc:picChg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3154154683" sldId="391"/>
        </pc:sldMkLst>
      </pc:sldChg>
      <pc:sldChg chg="modSp add mod modAnim">
        <pc:chgData name="Karl Thibault" userId="49a5e096-e78e-49f5-b1d0-263974cf4c90" providerId="ADAL" clId="{0A209B4B-DB0C-49E9-ADC8-854D4D648DCE}" dt="2022-11-21T21:06:22.212" v="1590"/>
        <pc:sldMkLst>
          <pc:docMk/>
          <pc:sldMk cId="982453635" sldId="392"/>
        </pc:sldMkLst>
        <pc:spChg chg="mod">
          <ac:chgData name="Karl Thibault" userId="49a5e096-e78e-49f5-b1d0-263974cf4c90" providerId="ADAL" clId="{0A209B4B-DB0C-49E9-ADC8-854D4D648DCE}" dt="2022-11-21T20:00:37.335" v="698" actId="20577"/>
          <ac:spMkLst>
            <pc:docMk/>
            <pc:sldMk cId="982453635" sldId="392"/>
            <ac:spMk id="5" creationId="{F65230C5-EE86-42D2-A80C-81E6FC083D0F}"/>
          </ac:spMkLst>
        </pc:spChg>
      </pc:sldChg>
      <pc:sldChg chg="modSp add mod ord modAnim">
        <pc:chgData name="Karl Thibault" userId="49a5e096-e78e-49f5-b1d0-263974cf4c90" providerId="ADAL" clId="{0A209B4B-DB0C-49E9-ADC8-854D4D648DCE}" dt="2022-11-22T14:33:16.542" v="1654" actId="6549"/>
        <pc:sldMkLst>
          <pc:docMk/>
          <pc:sldMk cId="2623443471" sldId="393"/>
        </pc:sldMkLst>
        <pc:spChg chg="mod">
          <ac:chgData name="Karl Thibault" userId="49a5e096-e78e-49f5-b1d0-263974cf4c90" providerId="ADAL" clId="{0A209B4B-DB0C-49E9-ADC8-854D4D648DCE}" dt="2022-11-22T14:33:16.542" v="1654" actId="6549"/>
          <ac:spMkLst>
            <pc:docMk/>
            <pc:sldMk cId="2623443471" sldId="393"/>
            <ac:spMk id="5" creationId="{F65230C5-EE86-42D2-A80C-81E6FC083D0F}"/>
          </ac:spMkLst>
        </pc:spChg>
        <pc:spChg chg="mod">
          <ac:chgData name="Karl Thibault" userId="49a5e096-e78e-49f5-b1d0-263974cf4c90" providerId="ADAL" clId="{0A209B4B-DB0C-49E9-ADC8-854D4D648DCE}" dt="2022-11-21T20:22:42.299" v="1234" actId="20577"/>
          <ac:spMkLst>
            <pc:docMk/>
            <pc:sldMk cId="2623443471" sldId="393"/>
            <ac:spMk id="409" creationId="{00000000-0000-0000-0000-000000000000}"/>
          </ac:spMkLst>
        </pc:spChg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3327852891" sldId="393"/>
        </pc:sldMkLst>
      </pc:sldChg>
      <pc:sldChg chg="modSp add del mod">
        <pc:chgData name="Karl Thibault" userId="49a5e096-e78e-49f5-b1d0-263974cf4c90" providerId="ADAL" clId="{0A209B4B-DB0C-49E9-ADC8-854D4D648DCE}" dt="2022-11-21T21:06:50.179" v="1596" actId="47"/>
        <pc:sldMkLst>
          <pc:docMk/>
          <pc:sldMk cId="968015381" sldId="394"/>
        </pc:sldMkLst>
        <pc:spChg chg="mod">
          <ac:chgData name="Karl Thibault" userId="49a5e096-e78e-49f5-b1d0-263974cf4c90" providerId="ADAL" clId="{0A209B4B-DB0C-49E9-ADC8-854D4D648DCE}" dt="2022-11-21T20:24:14.467" v="1406" actId="20577"/>
          <ac:spMkLst>
            <pc:docMk/>
            <pc:sldMk cId="968015381" sldId="394"/>
            <ac:spMk id="2" creationId="{DF9D579A-7707-42B3-AD92-00071315B375}"/>
          </ac:spMkLst>
        </pc:spChg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2080182053" sldId="394"/>
        </pc:sldMkLst>
      </pc:sldChg>
      <pc:sldChg chg="modSp add mod">
        <pc:chgData name="Karl Thibault" userId="49a5e096-e78e-49f5-b1d0-263974cf4c90" providerId="ADAL" clId="{0A209B4B-DB0C-49E9-ADC8-854D4D648DCE}" dt="2022-11-22T15:31:14.593" v="1947" actId="404"/>
        <pc:sldMkLst>
          <pc:docMk/>
          <pc:sldMk cId="2338894755" sldId="395"/>
        </pc:sldMkLst>
        <pc:spChg chg="mod">
          <ac:chgData name="Karl Thibault" userId="49a5e096-e78e-49f5-b1d0-263974cf4c90" providerId="ADAL" clId="{0A209B4B-DB0C-49E9-ADC8-854D4D648DCE}" dt="2022-11-22T15:31:14.593" v="1947" actId="404"/>
          <ac:spMkLst>
            <pc:docMk/>
            <pc:sldMk cId="2338894755" sldId="395"/>
            <ac:spMk id="2" creationId="{DF9D579A-7707-42B3-AD92-00071315B375}"/>
          </ac:spMkLst>
        </pc:spChg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2940898925" sldId="395"/>
        </pc:sldMkLst>
      </pc:sldChg>
      <pc:sldChg chg="addSp delSp modSp add mod modAnim">
        <pc:chgData name="Karl Thibault" userId="49a5e096-e78e-49f5-b1d0-263974cf4c90" providerId="ADAL" clId="{0A209B4B-DB0C-49E9-ADC8-854D4D648DCE}" dt="2022-11-21T21:08:09.227" v="1601" actId="14100"/>
        <pc:sldMkLst>
          <pc:docMk/>
          <pc:sldMk cId="230722305" sldId="396"/>
        </pc:sldMkLst>
        <pc:spChg chg="add mod">
          <ac:chgData name="Karl Thibault" userId="49a5e096-e78e-49f5-b1d0-263974cf4c90" providerId="ADAL" clId="{0A209B4B-DB0C-49E9-ADC8-854D4D648DCE}" dt="2022-11-21T21:04:36.172" v="1558" actId="1076"/>
          <ac:spMkLst>
            <pc:docMk/>
            <pc:sldMk cId="230722305" sldId="396"/>
            <ac:spMk id="2" creationId="{1F444DFE-B706-48DC-A7BC-6A9DFEFFD360}"/>
          </ac:spMkLst>
        </pc:spChg>
        <pc:spChg chg="add mod">
          <ac:chgData name="Karl Thibault" userId="49a5e096-e78e-49f5-b1d0-263974cf4c90" providerId="ADAL" clId="{0A209B4B-DB0C-49E9-ADC8-854D4D648DCE}" dt="2022-11-21T21:05:05.507" v="1572" actId="1076"/>
          <ac:spMkLst>
            <pc:docMk/>
            <pc:sldMk cId="230722305" sldId="396"/>
            <ac:spMk id="4" creationId="{D8A7F313-FB59-465F-88A3-C117C005AD25}"/>
          </ac:spMkLst>
        </pc:spChg>
        <pc:spChg chg="del">
          <ac:chgData name="Karl Thibault" userId="49a5e096-e78e-49f5-b1d0-263974cf4c90" providerId="ADAL" clId="{0A209B4B-DB0C-49E9-ADC8-854D4D648DCE}" dt="2022-11-21T21:00:52.065" v="1537" actId="478"/>
          <ac:spMkLst>
            <pc:docMk/>
            <pc:sldMk cId="230722305" sldId="396"/>
            <ac:spMk id="5" creationId="{F65230C5-EE86-42D2-A80C-81E6FC083D0F}"/>
          </ac:spMkLst>
        </pc:spChg>
        <pc:picChg chg="mod">
          <ac:chgData name="Karl Thibault" userId="49a5e096-e78e-49f5-b1d0-263974cf4c90" providerId="ADAL" clId="{0A209B4B-DB0C-49E9-ADC8-854D4D648DCE}" dt="2022-11-21T21:00:57.553" v="1541" actId="14100"/>
          <ac:picMkLst>
            <pc:docMk/>
            <pc:sldMk cId="230722305" sldId="396"/>
            <ac:picMk id="3" creationId="{A789FD01-03D6-4F6D-9575-9E1A6A302A52}"/>
          </ac:picMkLst>
        </pc:picChg>
        <pc:picChg chg="add mod">
          <ac:chgData name="Karl Thibault" userId="49a5e096-e78e-49f5-b1d0-263974cf4c90" providerId="ADAL" clId="{0A209B4B-DB0C-49E9-ADC8-854D4D648DCE}" dt="2022-11-21T21:08:06.152" v="1600" actId="1076"/>
          <ac:picMkLst>
            <pc:docMk/>
            <pc:sldMk cId="230722305" sldId="396"/>
            <ac:picMk id="1026" creationId="{E58E9F57-89E0-402E-8634-EF65D428CA70}"/>
          </ac:picMkLst>
        </pc:picChg>
        <pc:picChg chg="add mod">
          <ac:chgData name="Karl Thibault" userId="49a5e096-e78e-49f5-b1d0-263974cf4c90" providerId="ADAL" clId="{0A209B4B-DB0C-49E9-ADC8-854D4D648DCE}" dt="2022-11-21T21:08:01.777" v="1597" actId="1076"/>
          <ac:picMkLst>
            <pc:docMk/>
            <pc:sldMk cId="230722305" sldId="396"/>
            <ac:picMk id="1028" creationId="{2BF7A2C2-C88E-4FAA-A051-831507317FCC}"/>
          </ac:picMkLst>
        </pc:picChg>
        <pc:picChg chg="add mod">
          <ac:chgData name="Karl Thibault" userId="49a5e096-e78e-49f5-b1d0-263974cf4c90" providerId="ADAL" clId="{0A209B4B-DB0C-49E9-ADC8-854D4D648DCE}" dt="2022-11-21T21:08:09.227" v="1601" actId="14100"/>
          <ac:picMkLst>
            <pc:docMk/>
            <pc:sldMk cId="230722305" sldId="396"/>
            <ac:picMk id="1030" creationId="{4D695400-6D6F-435B-A4CB-5AFE18ED9449}"/>
          </ac:picMkLst>
        </pc:picChg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2665688745" sldId="396"/>
        </pc:sldMkLst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3212014271" sldId="397"/>
        </pc:sldMkLst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3580635541" sldId="398"/>
        </pc:sldMkLst>
      </pc:sldChg>
      <pc:sldChg chg="add del">
        <pc:chgData name="Karl Thibault" userId="49a5e096-e78e-49f5-b1d0-263974cf4c90" providerId="ADAL" clId="{0A209B4B-DB0C-49E9-ADC8-854D4D648DCE}" dt="2022-11-21T21:36:55.398" v="1602"/>
        <pc:sldMkLst>
          <pc:docMk/>
          <pc:sldMk cId="2794998590" sldId="399"/>
        </pc:sldMkLst>
      </pc:sldChg>
      <pc:sldChg chg="add">
        <pc:chgData name="Karl Thibault" userId="49a5e096-e78e-49f5-b1d0-263974cf4c90" providerId="ADAL" clId="{0A209B4B-DB0C-49E9-ADC8-854D4D648DCE}" dt="2022-11-21T21:36:57.030" v="1603"/>
        <pc:sldMkLst>
          <pc:docMk/>
          <pc:sldMk cId="244737268" sldId="400"/>
        </pc:sldMkLst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2942030348" sldId="400"/>
        </pc:sldMkLst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2368931968" sldId="401"/>
        </pc:sldMkLst>
      </pc:sldChg>
      <pc:sldChg chg="modSp add mod addAnim delAnim modAnim">
        <pc:chgData name="Karl Thibault" userId="49a5e096-e78e-49f5-b1d0-263974cf4c90" providerId="ADAL" clId="{0A209B4B-DB0C-49E9-ADC8-854D4D648DCE}" dt="2022-11-22T14:45:10.212" v="1924" actId="20577"/>
        <pc:sldMkLst>
          <pc:docMk/>
          <pc:sldMk cId="3427142778" sldId="401"/>
        </pc:sldMkLst>
        <pc:spChg chg="mod">
          <ac:chgData name="Karl Thibault" userId="49a5e096-e78e-49f5-b1d0-263974cf4c90" providerId="ADAL" clId="{0A209B4B-DB0C-49E9-ADC8-854D4D648DCE}" dt="2022-11-22T14:45:10.212" v="1924" actId="20577"/>
          <ac:spMkLst>
            <pc:docMk/>
            <pc:sldMk cId="3427142778" sldId="401"/>
            <ac:spMk id="5" creationId="{F65230C5-EE86-42D2-A80C-81E6FC083D0F}"/>
          </ac:spMkLst>
        </pc:spChg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1199964106" sldId="402"/>
        </pc:sldMkLst>
      </pc:sldChg>
      <pc:sldChg chg="addSp delSp modSp add mod">
        <pc:chgData name="Karl Thibault" userId="49a5e096-e78e-49f5-b1d0-263974cf4c90" providerId="ADAL" clId="{0A209B4B-DB0C-49E9-ADC8-854D4D648DCE}" dt="2022-11-22T14:59:18.321" v="1930" actId="1076"/>
        <pc:sldMkLst>
          <pc:docMk/>
          <pc:sldMk cId="1352684514" sldId="402"/>
        </pc:sldMkLst>
        <pc:picChg chg="del">
          <ac:chgData name="Karl Thibault" userId="49a5e096-e78e-49f5-b1d0-263974cf4c90" providerId="ADAL" clId="{0A209B4B-DB0C-49E9-ADC8-854D4D648DCE}" dt="2022-11-22T14:57:09.459" v="1926" actId="478"/>
          <ac:picMkLst>
            <pc:docMk/>
            <pc:sldMk cId="1352684514" sldId="402"/>
            <ac:picMk id="3" creationId="{2C078228-D197-4066-B7EE-3484C3EC1C70}"/>
          </ac:picMkLst>
        </pc:picChg>
        <pc:picChg chg="add mod">
          <ac:chgData name="Karl Thibault" userId="49a5e096-e78e-49f5-b1d0-263974cf4c90" providerId="ADAL" clId="{0A209B4B-DB0C-49E9-ADC8-854D4D648DCE}" dt="2022-11-22T14:59:18.321" v="1930" actId="1076"/>
          <ac:picMkLst>
            <pc:docMk/>
            <pc:sldMk cId="1352684514" sldId="402"/>
            <ac:picMk id="2050" creationId="{E483C8A8-DC26-42F1-A9D3-0F6D1AE82995}"/>
          </ac:picMkLst>
        </pc:picChg>
      </pc:sldChg>
      <pc:sldChg chg="add">
        <pc:chgData name="Karl Thibault" userId="49a5e096-e78e-49f5-b1d0-263974cf4c90" providerId="ADAL" clId="{0A209B4B-DB0C-49E9-ADC8-854D4D648DCE}" dt="2022-11-22T15:30:47.186" v="1934" actId="2890"/>
        <pc:sldMkLst>
          <pc:docMk/>
          <pc:sldMk cId="3365940225" sldId="403"/>
        </pc:sldMkLst>
      </pc:sldChg>
      <pc:sldChg chg="del">
        <pc:chgData name="Karl Thibault" userId="49a5e096-e78e-49f5-b1d0-263974cf4c90" providerId="ADAL" clId="{0A209B4B-DB0C-49E9-ADC8-854D4D648DCE}" dt="2022-09-21T20:19:20.320" v="0" actId="47"/>
        <pc:sldMkLst>
          <pc:docMk/>
          <pc:sldMk cId="4202981706" sldId="403"/>
        </pc:sldMkLst>
      </pc:sldChg>
      <pc:sldChg chg="addSp delSp modSp add mod modAnim">
        <pc:chgData name="Karl Thibault" userId="49a5e096-e78e-49f5-b1d0-263974cf4c90" providerId="ADAL" clId="{0A209B4B-DB0C-49E9-ADC8-854D4D648DCE}" dt="2022-11-22T16:34:17.032" v="2728" actId="20577"/>
        <pc:sldMkLst>
          <pc:docMk/>
          <pc:sldMk cId="359409848" sldId="404"/>
        </pc:sldMkLst>
        <pc:spChg chg="del">
          <ac:chgData name="Karl Thibault" userId="49a5e096-e78e-49f5-b1d0-263974cf4c90" providerId="ADAL" clId="{0A209B4B-DB0C-49E9-ADC8-854D4D648DCE}" dt="2022-11-22T15:39:37.101" v="1949" actId="478"/>
          <ac:spMkLst>
            <pc:docMk/>
            <pc:sldMk cId="359409848" sldId="404"/>
            <ac:spMk id="2" creationId="{1F444DFE-B706-48DC-A7BC-6A9DFEFFD360}"/>
          </ac:spMkLst>
        </pc:spChg>
        <pc:spChg chg="del">
          <ac:chgData name="Karl Thibault" userId="49a5e096-e78e-49f5-b1d0-263974cf4c90" providerId="ADAL" clId="{0A209B4B-DB0C-49E9-ADC8-854D4D648DCE}" dt="2022-11-22T15:39:37.101" v="1949" actId="478"/>
          <ac:spMkLst>
            <pc:docMk/>
            <pc:sldMk cId="359409848" sldId="404"/>
            <ac:spMk id="4" creationId="{D8A7F313-FB59-465F-88A3-C117C005AD25}"/>
          </ac:spMkLst>
        </pc:spChg>
        <pc:spChg chg="add mod">
          <ac:chgData name="Karl Thibault" userId="49a5e096-e78e-49f5-b1d0-263974cf4c90" providerId="ADAL" clId="{0A209B4B-DB0C-49E9-ADC8-854D4D648DCE}" dt="2022-11-22T16:34:17.032" v="2728" actId="20577"/>
          <ac:spMkLst>
            <pc:docMk/>
            <pc:sldMk cId="359409848" sldId="404"/>
            <ac:spMk id="8" creationId="{CADEA675-2480-44B7-8726-B2E8BA520765}"/>
          </ac:spMkLst>
        </pc:spChg>
        <pc:picChg chg="del">
          <ac:chgData name="Karl Thibault" userId="49a5e096-e78e-49f5-b1d0-263974cf4c90" providerId="ADAL" clId="{0A209B4B-DB0C-49E9-ADC8-854D4D648DCE}" dt="2022-11-22T15:39:37.101" v="1949" actId="478"/>
          <ac:picMkLst>
            <pc:docMk/>
            <pc:sldMk cId="359409848" sldId="404"/>
            <ac:picMk id="3" creationId="{A789FD01-03D6-4F6D-9575-9E1A6A302A52}"/>
          </ac:picMkLst>
        </pc:picChg>
        <pc:picChg chg="del">
          <ac:chgData name="Karl Thibault" userId="49a5e096-e78e-49f5-b1d0-263974cf4c90" providerId="ADAL" clId="{0A209B4B-DB0C-49E9-ADC8-854D4D648DCE}" dt="2022-11-22T15:39:37.101" v="1949" actId="478"/>
          <ac:picMkLst>
            <pc:docMk/>
            <pc:sldMk cId="359409848" sldId="404"/>
            <ac:picMk id="1026" creationId="{E58E9F57-89E0-402E-8634-EF65D428CA70}"/>
          </ac:picMkLst>
        </pc:picChg>
        <pc:picChg chg="del">
          <ac:chgData name="Karl Thibault" userId="49a5e096-e78e-49f5-b1d0-263974cf4c90" providerId="ADAL" clId="{0A209B4B-DB0C-49E9-ADC8-854D4D648DCE}" dt="2022-11-22T15:39:37.101" v="1949" actId="478"/>
          <ac:picMkLst>
            <pc:docMk/>
            <pc:sldMk cId="359409848" sldId="404"/>
            <ac:picMk id="1028" creationId="{2BF7A2C2-C88E-4FAA-A051-831507317FCC}"/>
          </ac:picMkLst>
        </pc:picChg>
        <pc:picChg chg="del">
          <ac:chgData name="Karl Thibault" userId="49a5e096-e78e-49f5-b1d0-263974cf4c90" providerId="ADAL" clId="{0A209B4B-DB0C-49E9-ADC8-854D4D648DCE}" dt="2022-11-22T15:39:37.101" v="1949" actId="478"/>
          <ac:picMkLst>
            <pc:docMk/>
            <pc:sldMk cId="359409848" sldId="404"/>
            <ac:picMk id="1030" creationId="{4D695400-6D6F-435B-A4CB-5AFE18ED9449}"/>
          </ac:picMkLst>
        </pc:picChg>
      </pc:sldChg>
      <pc:sldChg chg="addSp delSp modSp add mod delAnim">
        <pc:chgData name="Karl Thibault" userId="49a5e096-e78e-49f5-b1d0-263974cf4c90" providerId="ADAL" clId="{0A209B4B-DB0C-49E9-ADC8-854D4D648DCE}" dt="2022-11-24T19:32:53.528" v="2732" actId="27614"/>
        <pc:sldMkLst>
          <pc:docMk/>
          <pc:sldMk cId="3358266900" sldId="405"/>
        </pc:sldMkLst>
        <pc:spChg chg="del">
          <ac:chgData name="Karl Thibault" userId="49a5e096-e78e-49f5-b1d0-263974cf4c90" providerId="ADAL" clId="{0A209B4B-DB0C-49E9-ADC8-854D4D648DCE}" dt="2022-11-22T16:34:40.835" v="2730" actId="478"/>
          <ac:spMkLst>
            <pc:docMk/>
            <pc:sldMk cId="3358266900" sldId="405"/>
            <ac:spMk id="8" creationId="{CADEA675-2480-44B7-8726-B2E8BA520765}"/>
          </ac:spMkLst>
        </pc:spChg>
        <pc:picChg chg="add mod">
          <ac:chgData name="Karl Thibault" userId="49a5e096-e78e-49f5-b1d0-263974cf4c90" providerId="ADAL" clId="{0A209B4B-DB0C-49E9-ADC8-854D4D648DCE}" dt="2022-11-24T19:32:53.528" v="2732" actId="27614"/>
          <ac:picMkLst>
            <pc:docMk/>
            <pc:sldMk cId="3358266900" sldId="405"/>
            <ac:picMk id="3" creationId="{3BA6DAEE-BA07-4391-8655-D4F921829DD0}"/>
          </ac:picMkLst>
        </pc:picChg>
      </pc:sldChg>
      <pc:sldMasterChg chg="delSldLayout">
        <pc:chgData name="Karl Thibault" userId="49a5e096-e78e-49f5-b1d0-263974cf4c90" providerId="ADAL" clId="{0A209B4B-DB0C-49E9-ADC8-854D4D648DCE}" dt="2022-11-21T20:29:46.306" v="1408" actId="47"/>
        <pc:sldMasterMkLst>
          <pc:docMk/>
          <pc:sldMasterMk cId="0" sldId="2147483648"/>
        </pc:sldMasterMkLst>
        <pc:sldLayoutChg chg="del">
          <pc:chgData name="Karl Thibault" userId="49a5e096-e78e-49f5-b1d0-263974cf4c90" providerId="ADAL" clId="{0A209B4B-DB0C-49E9-ADC8-854D4D648DCE}" dt="2022-11-21T20:29:46.306" v="1408" actId="47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Karl Thibault" userId="49a5e096-e78e-49f5-b1d0-263974cf4c90" providerId="ADAL" clId="{0A209B4B-DB0C-49E9-ADC8-854D4D648DCE}" dt="2022-09-21T20:19:20.320" v="0" actId="47"/>
          <pc:sldLayoutMkLst>
            <pc:docMk/>
            <pc:sldMasterMk cId="0" sldId="2147483648"/>
            <pc:sldLayoutMk cId="0" sldId="2147483662"/>
          </pc:sldLayoutMkLst>
        </pc:sldLayoutChg>
      </pc:sldMasterChg>
    </pc:docChg>
  </pc:docChgLst>
  <pc:docChgLst>
    <pc:chgData name="Maxime Dion" userId="fbf1dfb7-9e41-4219-a33d-fc2b7217ea33" providerId="ADAL" clId="{38C07D06-98E0-074E-8C52-5642DB474C46}"/>
    <pc:docChg chg="custSel addSld delSld modSld sldOrd">
      <pc:chgData name="Maxime Dion" userId="fbf1dfb7-9e41-4219-a33d-fc2b7217ea33" providerId="ADAL" clId="{38C07D06-98E0-074E-8C52-5642DB474C46}" dt="2022-09-02T13:42:30.050" v="137" actId="20577"/>
      <pc:docMkLst>
        <pc:docMk/>
      </pc:docMkLst>
      <pc:sldChg chg="modSp mod">
        <pc:chgData name="Maxime Dion" userId="fbf1dfb7-9e41-4219-a33d-fc2b7217ea33" providerId="ADAL" clId="{38C07D06-98E0-074E-8C52-5642DB474C46}" dt="2022-09-02T13:42:30.050" v="137" actId="20577"/>
        <pc:sldMkLst>
          <pc:docMk/>
          <pc:sldMk cId="3664078386" sldId="381"/>
        </pc:sldMkLst>
        <pc:spChg chg="mod">
          <ac:chgData name="Maxime Dion" userId="fbf1dfb7-9e41-4219-a33d-fc2b7217ea33" providerId="ADAL" clId="{38C07D06-98E0-074E-8C52-5642DB474C46}" dt="2022-09-02T13:42:30.050" v="137" actId="20577"/>
          <ac:spMkLst>
            <pc:docMk/>
            <pc:sldMk cId="3664078386" sldId="381"/>
            <ac:spMk id="5" creationId="{F65230C5-EE86-42D2-A80C-81E6FC083D0F}"/>
          </ac:spMkLst>
        </pc:spChg>
      </pc:sldChg>
      <pc:sldChg chg="del">
        <pc:chgData name="Maxime Dion" userId="fbf1dfb7-9e41-4219-a33d-fc2b7217ea33" providerId="ADAL" clId="{38C07D06-98E0-074E-8C52-5642DB474C46}" dt="2022-09-02T13:40:05.444" v="122" actId="2696"/>
        <pc:sldMkLst>
          <pc:docMk/>
          <pc:sldMk cId="1767850621" sldId="388"/>
        </pc:sldMkLst>
      </pc:sldChg>
      <pc:sldChg chg="addSp modSp mod ord">
        <pc:chgData name="Maxime Dion" userId="fbf1dfb7-9e41-4219-a33d-fc2b7217ea33" providerId="ADAL" clId="{38C07D06-98E0-074E-8C52-5642DB474C46}" dt="2022-09-02T13:40:21.903" v="124" actId="1076"/>
        <pc:sldMkLst>
          <pc:docMk/>
          <pc:sldMk cId="1714346659" sldId="389"/>
        </pc:sldMkLst>
        <pc:spChg chg="mod">
          <ac:chgData name="Maxime Dion" userId="fbf1dfb7-9e41-4219-a33d-fc2b7217ea33" providerId="ADAL" clId="{38C07D06-98E0-074E-8C52-5642DB474C46}" dt="2022-09-02T13:40:21.903" v="124" actId="1076"/>
          <ac:spMkLst>
            <pc:docMk/>
            <pc:sldMk cId="1714346659" sldId="389"/>
            <ac:spMk id="2" creationId="{D2A568B5-0E6E-411E-8F83-8A86E28DA1FA}"/>
          </ac:spMkLst>
        </pc:spChg>
        <pc:spChg chg="add mod">
          <ac:chgData name="Maxime Dion" userId="fbf1dfb7-9e41-4219-a33d-fc2b7217ea33" providerId="ADAL" clId="{38C07D06-98E0-074E-8C52-5642DB474C46}" dt="2022-09-02T13:40:13.693" v="123" actId="1076"/>
          <ac:spMkLst>
            <pc:docMk/>
            <pc:sldMk cId="1714346659" sldId="389"/>
            <ac:spMk id="3" creationId="{2FFA5D07-6303-9935-1501-64FE64467647}"/>
          </ac:spMkLst>
        </pc:spChg>
      </pc:sldChg>
      <pc:sldChg chg="del">
        <pc:chgData name="Maxime Dion" userId="fbf1dfb7-9e41-4219-a33d-fc2b7217ea33" providerId="ADAL" clId="{38C07D06-98E0-074E-8C52-5642DB474C46}" dt="2022-09-02T13:40:05.444" v="122" actId="2696"/>
        <pc:sldMkLst>
          <pc:docMk/>
          <pc:sldMk cId="3317923364" sldId="390"/>
        </pc:sldMkLst>
      </pc:sldChg>
      <pc:sldChg chg="addSp delSp modSp add mod">
        <pc:chgData name="Maxime Dion" userId="fbf1dfb7-9e41-4219-a33d-fc2b7217ea33" providerId="ADAL" clId="{38C07D06-98E0-074E-8C52-5642DB474C46}" dt="2022-09-02T13:40:30.779" v="127"/>
        <pc:sldMkLst>
          <pc:docMk/>
          <pc:sldMk cId="2080182053" sldId="394"/>
        </pc:sldMkLst>
        <pc:spChg chg="mod">
          <ac:chgData name="Maxime Dion" userId="fbf1dfb7-9e41-4219-a33d-fc2b7217ea33" providerId="ADAL" clId="{38C07D06-98E0-074E-8C52-5642DB474C46}" dt="2022-09-02T13:38:54.906" v="82" actId="20577"/>
          <ac:spMkLst>
            <pc:docMk/>
            <pc:sldMk cId="2080182053" sldId="394"/>
            <ac:spMk id="2" creationId="{D2A568B5-0E6E-411E-8F83-8A86E28DA1FA}"/>
          </ac:spMkLst>
        </pc:spChg>
        <pc:spChg chg="del mod">
          <ac:chgData name="Maxime Dion" userId="fbf1dfb7-9e41-4219-a33d-fc2b7217ea33" providerId="ADAL" clId="{38C07D06-98E0-074E-8C52-5642DB474C46}" dt="2022-09-02T13:40:30.224" v="126" actId="478"/>
          <ac:spMkLst>
            <pc:docMk/>
            <pc:sldMk cId="2080182053" sldId="394"/>
            <ac:spMk id="3" creationId="{2FFA5D07-6303-9935-1501-64FE64467647}"/>
          </ac:spMkLst>
        </pc:spChg>
        <pc:spChg chg="add mod">
          <ac:chgData name="Maxime Dion" userId="fbf1dfb7-9e41-4219-a33d-fc2b7217ea33" providerId="ADAL" clId="{38C07D06-98E0-074E-8C52-5642DB474C46}" dt="2022-09-02T13:40:30.779" v="127"/>
          <ac:spMkLst>
            <pc:docMk/>
            <pc:sldMk cId="2080182053" sldId="394"/>
            <ac:spMk id="4" creationId="{FC6A1E63-B617-AA8A-A8B4-0E57FA6EC47D}"/>
          </ac:spMkLst>
        </pc:spChg>
      </pc:sldChg>
      <pc:sldChg chg="addSp delSp modSp add mod">
        <pc:chgData name="Maxime Dion" userId="fbf1dfb7-9e41-4219-a33d-fc2b7217ea33" providerId="ADAL" clId="{38C07D06-98E0-074E-8C52-5642DB474C46}" dt="2022-09-02T13:40:35.551" v="129"/>
        <pc:sldMkLst>
          <pc:docMk/>
          <pc:sldMk cId="2940898925" sldId="395"/>
        </pc:sldMkLst>
        <pc:spChg chg="mod">
          <ac:chgData name="Maxime Dion" userId="fbf1dfb7-9e41-4219-a33d-fc2b7217ea33" providerId="ADAL" clId="{38C07D06-98E0-074E-8C52-5642DB474C46}" dt="2022-09-02T13:39:59.079" v="121" actId="20577"/>
          <ac:spMkLst>
            <pc:docMk/>
            <pc:sldMk cId="2940898925" sldId="395"/>
            <ac:spMk id="2" creationId="{D2A568B5-0E6E-411E-8F83-8A86E28DA1FA}"/>
          </ac:spMkLst>
        </pc:spChg>
        <pc:spChg chg="del">
          <ac:chgData name="Maxime Dion" userId="fbf1dfb7-9e41-4219-a33d-fc2b7217ea33" providerId="ADAL" clId="{38C07D06-98E0-074E-8C52-5642DB474C46}" dt="2022-09-02T13:40:35.213" v="128" actId="478"/>
          <ac:spMkLst>
            <pc:docMk/>
            <pc:sldMk cId="2940898925" sldId="395"/>
            <ac:spMk id="3" creationId="{2FFA5D07-6303-9935-1501-64FE64467647}"/>
          </ac:spMkLst>
        </pc:spChg>
        <pc:spChg chg="add mod">
          <ac:chgData name="Maxime Dion" userId="fbf1dfb7-9e41-4219-a33d-fc2b7217ea33" providerId="ADAL" clId="{38C07D06-98E0-074E-8C52-5642DB474C46}" dt="2022-09-02T13:40:35.551" v="129"/>
          <ac:spMkLst>
            <pc:docMk/>
            <pc:sldMk cId="2940898925" sldId="395"/>
            <ac:spMk id="4" creationId="{B13DB138-10F1-0D0F-79B1-DC6DB963200D}"/>
          </ac:spMkLst>
        </pc:spChg>
      </pc:sldChg>
    </pc:docChg>
  </pc:docChgLst>
  <pc:docChgLst>
    <pc:chgData name="Karl Thibault" userId="49a5e096-e78e-49f5-b1d0-263974cf4c90" providerId="ADAL" clId="{E199F9C7-4526-4399-BC67-3C775AE315FC}"/>
    <pc:docChg chg="undo redo custSel addSld delSld modSld sldOrd">
      <pc:chgData name="Karl Thibault" userId="49a5e096-e78e-49f5-b1d0-263974cf4c90" providerId="ADAL" clId="{E199F9C7-4526-4399-BC67-3C775AE315FC}" dt="2022-09-02T16:57:47.605" v="4085" actId="20577"/>
      <pc:docMkLst>
        <pc:docMk/>
      </pc:docMkLst>
      <pc:sldChg chg="modSp mod modNotesTx">
        <pc:chgData name="Karl Thibault" userId="49a5e096-e78e-49f5-b1d0-263974cf4c90" providerId="ADAL" clId="{E199F9C7-4526-4399-BC67-3C775AE315FC}" dt="2022-09-02T16:57:22.442" v="4080" actId="20577"/>
        <pc:sldMkLst>
          <pc:docMk/>
          <pc:sldMk cId="0" sldId="256"/>
        </pc:sldMkLst>
        <pc:spChg chg="mod">
          <ac:chgData name="Karl Thibault" userId="49a5e096-e78e-49f5-b1d0-263974cf4c90" providerId="ADAL" clId="{E199F9C7-4526-4399-BC67-3C775AE315FC}" dt="2022-08-25T14:31:14.056" v="3373" actId="20577"/>
          <ac:spMkLst>
            <pc:docMk/>
            <pc:sldMk cId="0" sldId="256"/>
            <ac:spMk id="218" creationId="{00000000-0000-0000-0000-000000000000}"/>
          </ac:spMkLst>
        </pc:spChg>
      </pc:sldChg>
      <pc:sldChg chg="addSp modSp mod">
        <pc:chgData name="Karl Thibault" userId="49a5e096-e78e-49f5-b1d0-263974cf4c90" providerId="ADAL" clId="{E199F9C7-4526-4399-BC67-3C775AE315FC}" dt="2022-08-15T14:23:10.376" v="2696" actId="20577"/>
        <pc:sldMkLst>
          <pc:docMk/>
          <pc:sldMk cId="0" sldId="278"/>
        </pc:sldMkLst>
        <pc:spChg chg="add mod">
          <ac:chgData name="Karl Thibault" userId="49a5e096-e78e-49f5-b1d0-263974cf4c90" providerId="ADAL" clId="{E199F9C7-4526-4399-BC67-3C775AE315FC}" dt="2022-08-15T14:23:10.376" v="2696" actId="20577"/>
          <ac:spMkLst>
            <pc:docMk/>
            <pc:sldMk cId="0" sldId="278"/>
            <ac:spMk id="2" creationId="{D2A568B5-0E6E-411E-8F83-8A86E28DA1FA}"/>
          </ac:spMkLst>
        </pc:spChg>
      </pc:sldChg>
      <pc:sldChg chg="delSp modSp mod modNotesTx">
        <pc:chgData name="Karl Thibault" userId="49a5e096-e78e-49f5-b1d0-263974cf4c90" providerId="ADAL" clId="{E199F9C7-4526-4399-BC67-3C775AE315FC}" dt="2022-09-02T16:57:33.635" v="4081" actId="20577"/>
        <pc:sldMkLst>
          <pc:docMk/>
          <pc:sldMk cId="2431379637" sldId="280"/>
        </pc:sldMkLst>
        <pc:spChg chg="mod">
          <ac:chgData name="Karl Thibault" userId="49a5e096-e78e-49f5-b1d0-263974cf4c90" providerId="ADAL" clId="{E199F9C7-4526-4399-BC67-3C775AE315FC}" dt="2022-08-12T15:33:25.347" v="1421" actId="20577"/>
          <ac:spMkLst>
            <pc:docMk/>
            <pc:sldMk cId="2431379637" sldId="280"/>
            <ac:spMk id="3" creationId="{8906FBAA-E78E-4C9D-BF7D-B71902692CD8}"/>
          </ac:spMkLst>
        </pc:spChg>
        <pc:spChg chg="del">
          <ac:chgData name="Karl Thibault" userId="49a5e096-e78e-49f5-b1d0-263974cf4c90" providerId="ADAL" clId="{E199F9C7-4526-4399-BC67-3C775AE315FC}" dt="2022-08-12T15:20:00.258" v="19" actId="478"/>
          <ac:spMkLst>
            <pc:docMk/>
            <pc:sldMk cId="2431379637" sldId="280"/>
            <ac:spMk id="4" creationId="{1A8A1E7E-BF41-4254-9C04-AA9823A4A12D}"/>
          </ac:spMkLst>
        </pc:spChg>
        <pc:spChg chg="del">
          <ac:chgData name="Karl Thibault" userId="49a5e096-e78e-49f5-b1d0-263974cf4c90" providerId="ADAL" clId="{E199F9C7-4526-4399-BC67-3C775AE315FC}" dt="2022-08-12T15:20:02.599" v="20" actId="478"/>
          <ac:spMkLst>
            <pc:docMk/>
            <pc:sldMk cId="2431379637" sldId="280"/>
            <ac:spMk id="9" creationId="{00000000-0000-0000-0000-000000000000}"/>
          </ac:spMkLst>
        </pc:spChg>
      </pc:sldChg>
      <pc:sldChg chg="del">
        <pc:chgData name="Karl Thibault" userId="49a5e096-e78e-49f5-b1d0-263974cf4c90" providerId="ADAL" clId="{E199F9C7-4526-4399-BC67-3C775AE315FC}" dt="2022-08-15T14:23:23.926" v="2698" actId="47"/>
        <pc:sldMkLst>
          <pc:docMk/>
          <pc:sldMk cId="597698518" sldId="341"/>
        </pc:sldMkLst>
      </pc:sldChg>
      <pc:sldChg chg="del">
        <pc:chgData name="Karl Thibault" userId="49a5e096-e78e-49f5-b1d0-263974cf4c90" providerId="ADAL" clId="{E199F9C7-4526-4399-BC67-3C775AE315FC}" dt="2022-08-12T15:19:28.483" v="0" actId="47"/>
        <pc:sldMkLst>
          <pc:docMk/>
          <pc:sldMk cId="4218775793" sldId="344"/>
        </pc:sldMkLst>
      </pc:sldChg>
      <pc:sldChg chg="modSp del mod">
        <pc:chgData name="Karl Thibault" userId="49a5e096-e78e-49f5-b1d0-263974cf4c90" providerId="ADAL" clId="{E199F9C7-4526-4399-BC67-3C775AE315FC}" dt="2022-09-02T16:57:14.945" v="4079" actId="47"/>
        <pc:sldMkLst>
          <pc:docMk/>
          <pc:sldMk cId="570896533" sldId="349"/>
        </pc:sldMkLst>
        <pc:spChg chg="mod">
          <ac:chgData name="Karl Thibault" userId="49a5e096-e78e-49f5-b1d0-263974cf4c90" providerId="ADAL" clId="{E199F9C7-4526-4399-BC67-3C775AE315FC}" dt="2022-08-12T15:21:39.692" v="241" actId="20577"/>
          <ac:spMkLst>
            <pc:docMk/>
            <pc:sldMk cId="570896533" sldId="349"/>
            <ac:spMk id="2" creationId="{3E90F111-7FA6-4F90-A74D-5EF96E300694}"/>
          </ac:spMkLst>
        </pc:spChg>
      </pc:sldChg>
      <pc:sldChg chg="del">
        <pc:chgData name="Karl Thibault" userId="49a5e096-e78e-49f5-b1d0-263974cf4c90" providerId="ADAL" clId="{E199F9C7-4526-4399-BC67-3C775AE315FC}" dt="2022-08-12T15:19:29.037" v="1" actId="47"/>
        <pc:sldMkLst>
          <pc:docMk/>
          <pc:sldMk cId="1002500916" sldId="353"/>
        </pc:sldMkLst>
      </pc:sldChg>
      <pc:sldChg chg="del">
        <pc:chgData name="Karl Thibault" userId="49a5e096-e78e-49f5-b1d0-263974cf4c90" providerId="ADAL" clId="{E199F9C7-4526-4399-BC67-3C775AE315FC}" dt="2022-08-12T15:19:29.818" v="2" actId="47"/>
        <pc:sldMkLst>
          <pc:docMk/>
          <pc:sldMk cId="3828611683" sldId="354"/>
        </pc:sldMkLst>
      </pc:sldChg>
      <pc:sldChg chg="del">
        <pc:chgData name="Karl Thibault" userId="49a5e096-e78e-49f5-b1d0-263974cf4c90" providerId="ADAL" clId="{E199F9C7-4526-4399-BC67-3C775AE315FC}" dt="2022-08-12T15:19:30.909" v="4" actId="47"/>
        <pc:sldMkLst>
          <pc:docMk/>
          <pc:sldMk cId="3791984644" sldId="355"/>
        </pc:sldMkLst>
      </pc:sldChg>
      <pc:sldChg chg="del">
        <pc:chgData name="Karl Thibault" userId="49a5e096-e78e-49f5-b1d0-263974cf4c90" providerId="ADAL" clId="{E199F9C7-4526-4399-BC67-3C775AE315FC}" dt="2022-08-12T15:19:31.454" v="5" actId="47"/>
        <pc:sldMkLst>
          <pc:docMk/>
          <pc:sldMk cId="302666925" sldId="356"/>
        </pc:sldMkLst>
      </pc:sldChg>
      <pc:sldChg chg="del">
        <pc:chgData name="Karl Thibault" userId="49a5e096-e78e-49f5-b1d0-263974cf4c90" providerId="ADAL" clId="{E199F9C7-4526-4399-BC67-3C775AE315FC}" dt="2022-08-12T15:19:30.402" v="3" actId="47"/>
        <pc:sldMkLst>
          <pc:docMk/>
          <pc:sldMk cId="4246480441" sldId="357"/>
        </pc:sldMkLst>
      </pc:sldChg>
      <pc:sldChg chg="del">
        <pc:chgData name="Karl Thibault" userId="49a5e096-e78e-49f5-b1d0-263974cf4c90" providerId="ADAL" clId="{E199F9C7-4526-4399-BC67-3C775AE315FC}" dt="2022-08-12T15:19:33.584" v="7" actId="47"/>
        <pc:sldMkLst>
          <pc:docMk/>
          <pc:sldMk cId="2093616901" sldId="362"/>
        </pc:sldMkLst>
      </pc:sldChg>
      <pc:sldChg chg="del">
        <pc:chgData name="Karl Thibault" userId="49a5e096-e78e-49f5-b1d0-263974cf4c90" providerId="ADAL" clId="{E199F9C7-4526-4399-BC67-3C775AE315FC}" dt="2022-08-12T15:19:34.405" v="8" actId="47"/>
        <pc:sldMkLst>
          <pc:docMk/>
          <pc:sldMk cId="2738856073" sldId="363"/>
        </pc:sldMkLst>
      </pc:sldChg>
      <pc:sldChg chg="del">
        <pc:chgData name="Karl Thibault" userId="49a5e096-e78e-49f5-b1d0-263974cf4c90" providerId="ADAL" clId="{E199F9C7-4526-4399-BC67-3C775AE315FC}" dt="2022-08-12T15:19:32.782" v="6" actId="47"/>
        <pc:sldMkLst>
          <pc:docMk/>
          <pc:sldMk cId="2492044371" sldId="364"/>
        </pc:sldMkLst>
      </pc:sldChg>
      <pc:sldChg chg="modSp del mod">
        <pc:chgData name="Karl Thibault" userId="49a5e096-e78e-49f5-b1d0-263974cf4c90" providerId="ADAL" clId="{E199F9C7-4526-4399-BC67-3C775AE315FC}" dt="2022-08-12T15:22:20.125" v="252" actId="47"/>
        <pc:sldMkLst>
          <pc:docMk/>
          <pc:sldMk cId="3862606241" sldId="366"/>
        </pc:sldMkLst>
        <pc:spChg chg="mod">
          <ac:chgData name="Karl Thibault" userId="49a5e096-e78e-49f5-b1d0-263974cf4c90" providerId="ADAL" clId="{E199F9C7-4526-4399-BC67-3C775AE315FC}" dt="2022-08-12T15:22:14.282" v="250" actId="20577"/>
          <ac:spMkLst>
            <pc:docMk/>
            <pc:sldMk cId="3862606241" sldId="366"/>
            <ac:spMk id="9" creationId="{ECF65186-A1B0-46BD-A227-98F93B8E93C7}"/>
          </ac:spMkLst>
        </pc:spChg>
        <pc:spChg chg="mod">
          <ac:chgData name="Karl Thibault" userId="49a5e096-e78e-49f5-b1d0-263974cf4c90" providerId="ADAL" clId="{E199F9C7-4526-4399-BC67-3C775AE315FC}" dt="2022-08-12T15:20:14.859" v="46" actId="20577"/>
          <ac:spMkLst>
            <pc:docMk/>
            <pc:sldMk cId="3862606241" sldId="366"/>
            <ac:spMk id="409" creationId="{00000000-0000-0000-0000-000000000000}"/>
          </ac:spMkLst>
        </pc:spChg>
      </pc:sldChg>
      <pc:sldChg chg="del">
        <pc:chgData name="Karl Thibault" userId="49a5e096-e78e-49f5-b1d0-263974cf4c90" providerId="ADAL" clId="{E199F9C7-4526-4399-BC67-3C775AE315FC}" dt="2022-08-12T15:19:35.675" v="9" actId="47"/>
        <pc:sldMkLst>
          <pc:docMk/>
          <pc:sldMk cId="884432191" sldId="367"/>
        </pc:sldMkLst>
      </pc:sldChg>
      <pc:sldChg chg="del">
        <pc:chgData name="Karl Thibault" userId="49a5e096-e78e-49f5-b1d0-263974cf4c90" providerId="ADAL" clId="{E199F9C7-4526-4399-BC67-3C775AE315FC}" dt="2022-08-12T15:19:42.491" v="11" actId="47"/>
        <pc:sldMkLst>
          <pc:docMk/>
          <pc:sldMk cId="4126021729" sldId="368"/>
        </pc:sldMkLst>
      </pc:sldChg>
      <pc:sldChg chg="del">
        <pc:chgData name="Karl Thibault" userId="49a5e096-e78e-49f5-b1d0-263974cf4c90" providerId="ADAL" clId="{E199F9C7-4526-4399-BC67-3C775AE315FC}" dt="2022-08-12T15:19:43.362" v="12" actId="47"/>
        <pc:sldMkLst>
          <pc:docMk/>
          <pc:sldMk cId="485096635" sldId="369"/>
        </pc:sldMkLst>
      </pc:sldChg>
      <pc:sldChg chg="del">
        <pc:chgData name="Karl Thibault" userId="49a5e096-e78e-49f5-b1d0-263974cf4c90" providerId="ADAL" clId="{E199F9C7-4526-4399-BC67-3C775AE315FC}" dt="2022-08-12T15:19:53.189" v="18" actId="47"/>
        <pc:sldMkLst>
          <pc:docMk/>
          <pc:sldMk cId="3649679817" sldId="370"/>
        </pc:sldMkLst>
      </pc:sldChg>
      <pc:sldChg chg="del">
        <pc:chgData name="Karl Thibault" userId="49a5e096-e78e-49f5-b1d0-263974cf4c90" providerId="ADAL" clId="{E199F9C7-4526-4399-BC67-3C775AE315FC}" dt="2022-08-12T15:19:51.881" v="16" actId="47"/>
        <pc:sldMkLst>
          <pc:docMk/>
          <pc:sldMk cId="3804087815" sldId="371"/>
        </pc:sldMkLst>
      </pc:sldChg>
      <pc:sldChg chg="del">
        <pc:chgData name="Karl Thibault" userId="49a5e096-e78e-49f5-b1d0-263974cf4c90" providerId="ADAL" clId="{E199F9C7-4526-4399-BC67-3C775AE315FC}" dt="2022-08-12T15:19:50.132" v="14" actId="47"/>
        <pc:sldMkLst>
          <pc:docMk/>
          <pc:sldMk cId="3744834572" sldId="372"/>
        </pc:sldMkLst>
      </pc:sldChg>
      <pc:sldChg chg="del">
        <pc:chgData name="Karl Thibault" userId="49a5e096-e78e-49f5-b1d0-263974cf4c90" providerId="ADAL" clId="{E199F9C7-4526-4399-BC67-3C775AE315FC}" dt="2022-08-12T15:19:50.993" v="15" actId="47"/>
        <pc:sldMkLst>
          <pc:docMk/>
          <pc:sldMk cId="3829240358" sldId="373"/>
        </pc:sldMkLst>
      </pc:sldChg>
      <pc:sldChg chg="del">
        <pc:chgData name="Karl Thibault" userId="49a5e096-e78e-49f5-b1d0-263974cf4c90" providerId="ADAL" clId="{E199F9C7-4526-4399-BC67-3C775AE315FC}" dt="2022-08-12T15:19:52.426" v="17" actId="47"/>
        <pc:sldMkLst>
          <pc:docMk/>
          <pc:sldMk cId="2621245901" sldId="374"/>
        </pc:sldMkLst>
      </pc:sldChg>
      <pc:sldChg chg="add del">
        <pc:chgData name="Karl Thibault" userId="49a5e096-e78e-49f5-b1d0-263974cf4c90" providerId="ADAL" clId="{E199F9C7-4526-4399-BC67-3C775AE315FC}" dt="2022-08-12T15:33:08.146" v="1391" actId="47"/>
        <pc:sldMkLst>
          <pc:docMk/>
          <pc:sldMk cId="1228307909" sldId="375"/>
        </pc:sldMkLst>
      </pc:sldChg>
      <pc:sldChg chg="add del">
        <pc:chgData name="Karl Thibault" userId="49a5e096-e78e-49f5-b1d0-263974cf4c90" providerId="ADAL" clId="{E199F9C7-4526-4399-BC67-3C775AE315FC}" dt="2022-08-12T15:33:09.762" v="1392" actId="47"/>
        <pc:sldMkLst>
          <pc:docMk/>
          <pc:sldMk cId="3975282450" sldId="376"/>
        </pc:sldMkLst>
      </pc:sldChg>
      <pc:sldChg chg="addSp delSp modSp add mod">
        <pc:chgData name="Karl Thibault" userId="49a5e096-e78e-49f5-b1d0-263974cf4c90" providerId="ADAL" clId="{E199F9C7-4526-4399-BC67-3C775AE315FC}" dt="2022-09-02T14:15:55.409" v="3717" actId="20577"/>
        <pc:sldMkLst>
          <pc:docMk/>
          <pc:sldMk cId="605411123" sldId="377"/>
        </pc:sldMkLst>
        <pc:spChg chg="add del mod">
          <ac:chgData name="Karl Thibault" userId="49a5e096-e78e-49f5-b1d0-263974cf4c90" providerId="ADAL" clId="{E199F9C7-4526-4399-BC67-3C775AE315FC}" dt="2022-08-12T15:24:41.621" v="465" actId="478"/>
          <ac:spMkLst>
            <pc:docMk/>
            <pc:sldMk cId="605411123" sldId="377"/>
            <ac:spMk id="2" creationId="{A0EE3AE6-0977-473A-B353-CCDEB2B4C2EE}"/>
          </ac:spMkLst>
        </pc:spChg>
        <pc:spChg chg="add mod">
          <ac:chgData name="Karl Thibault" userId="49a5e096-e78e-49f5-b1d0-263974cf4c90" providerId="ADAL" clId="{E199F9C7-4526-4399-BC67-3C775AE315FC}" dt="2022-09-02T14:15:55.409" v="3717" actId="20577"/>
          <ac:spMkLst>
            <pc:docMk/>
            <pc:sldMk cId="605411123" sldId="377"/>
            <ac:spMk id="5" creationId="{F65230C5-EE86-42D2-A80C-81E6FC083D0F}"/>
          </ac:spMkLst>
        </pc:spChg>
        <pc:spChg chg="add del mod">
          <ac:chgData name="Karl Thibault" userId="49a5e096-e78e-49f5-b1d0-263974cf4c90" providerId="ADAL" clId="{E199F9C7-4526-4399-BC67-3C775AE315FC}" dt="2022-08-12T15:27:36.130" v="624"/>
          <ac:spMkLst>
            <pc:docMk/>
            <pc:sldMk cId="605411123" sldId="377"/>
            <ac:spMk id="6" creationId="{9831C14B-153D-434B-BDDC-0953FDDC78B0}"/>
          </ac:spMkLst>
        </pc:spChg>
        <pc:spChg chg="del mod">
          <ac:chgData name="Karl Thibault" userId="49a5e096-e78e-49f5-b1d0-263974cf4c90" providerId="ADAL" clId="{E199F9C7-4526-4399-BC67-3C775AE315FC}" dt="2022-08-12T15:23:47.292" v="391" actId="478"/>
          <ac:spMkLst>
            <pc:docMk/>
            <pc:sldMk cId="605411123" sldId="377"/>
            <ac:spMk id="9" creationId="{ECF65186-A1B0-46BD-A227-98F93B8E93C7}"/>
          </ac:spMkLst>
        </pc:spChg>
        <pc:spChg chg="mod">
          <ac:chgData name="Karl Thibault" userId="49a5e096-e78e-49f5-b1d0-263974cf4c90" providerId="ADAL" clId="{E199F9C7-4526-4399-BC67-3C775AE315FC}" dt="2022-09-02T14:15:14.404" v="3653" actId="20577"/>
          <ac:spMkLst>
            <pc:docMk/>
            <pc:sldMk cId="605411123" sldId="377"/>
            <ac:spMk id="409" creationId="{00000000-0000-0000-0000-000000000000}"/>
          </ac:spMkLst>
        </pc:spChg>
      </pc:sldChg>
      <pc:sldChg chg="modSp add mod">
        <pc:chgData name="Karl Thibault" userId="49a5e096-e78e-49f5-b1d0-263974cf4c90" providerId="ADAL" clId="{E199F9C7-4526-4399-BC67-3C775AE315FC}" dt="2022-08-15T14:20:49.407" v="2589" actId="20577"/>
        <pc:sldMkLst>
          <pc:docMk/>
          <pc:sldMk cId="3755752178" sldId="378"/>
        </pc:sldMkLst>
        <pc:spChg chg="mod">
          <ac:chgData name="Karl Thibault" userId="49a5e096-e78e-49f5-b1d0-263974cf4c90" providerId="ADAL" clId="{E199F9C7-4526-4399-BC67-3C775AE315FC}" dt="2022-08-15T14:20:49.407" v="2589" actId="20577"/>
          <ac:spMkLst>
            <pc:docMk/>
            <pc:sldMk cId="3755752178" sldId="378"/>
            <ac:spMk id="5" creationId="{F65230C5-EE86-42D2-A80C-81E6FC083D0F}"/>
          </ac:spMkLst>
        </pc:spChg>
        <pc:spChg chg="mod">
          <ac:chgData name="Karl Thibault" userId="49a5e096-e78e-49f5-b1d0-263974cf4c90" providerId="ADAL" clId="{E199F9C7-4526-4399-BC67-3C775AE315FC}" dt="2022-08-12T15:28:06.744" v="711" actId="20577"/>
          <ac:spMkLst>
            <pc:docMk/>
            <pc:sldMk cId="3755752178" sldId="378"/>
            <ac:spMk id="409" creationId="{00000000-0000-0000-0000-000000000000}"/>
          </ac:spMkLst>
        </pc:spChg>
      </pc:sldChg>
      <pc:sldChg chg="modSp add mod modShow">
        <pc:chgData name="Karl Thibault" userId="49a5e096-e78e-49f5-b1d0-263974cf4c90" providerId="ADAL" clId="{E199F9C7-4526-4399-BC67-3C775AE315FC}" dt="2022-09-02T00:04:57.903" v="3520" actId="729"/>
        <pc:sldMkLst>
          <pc:docMk/>
          <pc:sldMk cId="4037998023" sldId="379"/>
        </pc:sldMkLst>
        <pc:spChg chg="mod">
          <ac:chgData name="Karl Thibault" userId="49a5e096-e78e-49f5-b1d0-263974cf4c90" providerId="ADAL" clId="{E199F9C7-4526-4399-BC67-3C775AE315FC}" dt="2022-08-12T15:36:38.527" v="1984" actId="20577"/>
          <ac:spMkLst>
            <pc:docMk/>
            <pc:sldMk cId="4037998023" sldId="379"/>
            <ac:spMk id="5" creationId="{F65230C5-EE86-42D2-A80C-81E6FC083D0F}"/>
          </ac:spMkLst>
        </pc:spChg>
        <pc:spChg chg="mod">
          <ac:chgData name="Karl Thibault" userId="49a5e096-e78e-49f5-b1d0-263974cf4c90" providerId="ADAL" clId="{E199F9C7-4526-4399-BC67-3C775AE315FC}" dt="2022-08-12T15:33:42.666" v="1494" actId="20577"/>
          <ac:spMkLst>
            <pc:docMk/>
            <pc:sldMk cId="4037998023" sldId="379"/>
            <ac:spMk id="409" creationId="{00000000-0000-0000-0000-000000000000}"/>
          </ac:spMkLst>
        </pc:spChg>
      </pc:sldChg>
      <pc:sldChg chg="addSp delSp modSp new mod modShow">
        <pc:chgData name="Karl Thibault" userId="49a5e096-e78e-49f5-b1d0-263974cf4c90" providerId="ADAL" clId="{E199F9C7-4526-4399-BC67-3C775AE315FC}" dt="2022-09-02T00:04:57.903" v="3520" actId="729"/>
        <pc:sldMkLst>
          <pc:docMk/>
          <pc:sldMk cId="3810987600" sldId="380"/>
        </pc:sldMkLst>
        <pc:spChg chg="del">
          <ac:chgData name="Karl Thibault" userId="49a5e096-e78e-49f5-b1d0-263974cf4c90" providerId="ADAL" clId="{E199F9C7-4526-4399-BC67-3C775AE315FC}" dt="2022-08-15T13:39:36.393" v="1988" actId="478"/>
          <ac:spMkLst>
            <pc:docMk/>
            <pc:sldMk cId="3810987600" sldId="380"/>
            <ac:spMk id="2" creationId="{03E8A973-9895-4A2A-B005-B95C2BCBBC91}"/>
          </ac:spMkLst>
        </pc:spChg>
        <pc:spChg chg="del">
          <ac:chgData name="Karl Thibault" userId="49a5e096-e78e-49f5-b1d0-263974cf4c90" providerId="ADAL" clId="{E199F9C7-4526-4399-BC67-3C775AE315FC}" dt="2022-08-15T13:39:34.569" v="1987" actId="478"/>
          <ac:spMkLst>
            <pc:docMk/>
            <pc:sldMk cId="3810987600" sldId="380"/>
            <ac:spMk id="3" creationId="{E44D102C-F1B4-483D-B9EB-26F92C7E6869}"/>
          </ac:spMkLst>
        </pc:spChg>
        <pc:spChg chg="add mod">
          <ac:chgData name="Karl Thibault" userId="49a5e096-e78e-49f5-b1d0-263974cf4c90" providerId="ADAL" clId="{E199F9C7-4526-4399-BC67-3C775AE315FC}" dt="2022-08-15T13:39:57.030" v="2041" actId="20577"/>
          <ac:spMkLst>
            <pc:docMk/>
            <pc:sldMk cId="3810987600" sldId="380"/>
            <ac:spMk id="5" creationId="{E949F11F-55AA-47CF-8510-9F71207C90C6}"/>
          </ac:spMkLst>
        </pc:spChg>
        <pc:picChg chg="add mod">
          <ac:chgData name="Karl Thibault" userId="49a5e096-e78e-49f5-b1d0-263974cf4c90" providerId="ADAL" clId="{E199F9C7-4526-4399-BC67-3C775AE315FC}" dt="2022-08-15T13:40:06.595" v="2048" actId="1036"/>
          <ac:picMkLst>
            <pc:docMk/>
            <pc:sldMk cId="3810987600" sldId="380"/>
            <ac:picMk id="1026" creationId="{E5155299-B4C3-4FC1-AB8E-6E07A1CD2AC7}"/>
          </ac:picMkLst>
        </pc:picChg>
      </pc:sldChg>
      <pc:sldChg chg="modSp add mod">
        <pc:chgData name="Karl Thibault" userId="49a5e096-e78e-49f5-b1d0-263974cf4c90" providerId="ADAL" clId="{E199F9C7-4526-4399-BC67-3C775AE315FC}" dt="2022-09-02T14:28:08.851" v="3923" actId="20577"/>
        <pc:sldMkLst>
          <pc:docMk/>
          <pc:sldMk cId="3664078386" sldId="381"/>
        </pc:sldMkLst>
        <pc:spChg chg="mod">
          <ac:chgData name="Karl Thibault" userId="49a5e096-e78e-49f5-b1d0-263974cf4c90" providerId="ADAL" clId="{E199F9C7-4526-4399-BC67-3C775AE315FC}" dt="2022-09-02T14:28:08.851" v="3923" actId="20577"/>
          <ac:spMkLst>
            <pc:docMk/>
            <pc:sldMk cId="3664078386" sldId="381"/>
            <ac:spMk id="5" creationId="{F65230C5-EE86-42D2-A80C-81E6FC083D0F}"/>
          </ac:spMkLst>
        </pc:spChg>
        <pc:spChg chg="mod">
          <ac:chgData name="Karl Thibault" userId="49a5e096-e78e-49f5-b1d0-263974cf4c90" providerId="ADAL" clId="{E199F9C7-4526-4399-BC67-3C775AE315FC}" dt="2022-08-15T14:16:15.863" v="2067" actId="20577"/>
          <ac:spMkLst>
            <pc:docMk/>
            <pc:sldMk cId="3664078386" sldId="381"/>
            <ac:spMk id="409" creationId="{00000000-0000-0000-0000-000000000000}"/>
          </ac:spMkLst>
        </pc:spChg>
      </pc:sldChg>
      <pc:sldChg chg="addSp modSp add mod modShow">
        <pc:chgData name="Karl Thibault" userId="49a5e096-e78e-49f5-b1d0-263974cf4c90" providerId="ADAL" clId="{E199F9C7-4526-4399-BC67-3C775AE315FC}" dt="2022-09-02T00:04:57.903" v="3520" actId="729"/>
        <pc:sldMkLst>
          <pc:docMk/>
          <pc:sldMk cId="3582241721" sldId="382"/>
        </pc:sldMkLst>
        <pc:spChg chg="add mod">
          <ac:chgData name="Karl Thibault" userId="49a5e096-e78e-49f5-b1d0-263974cf4c90" providerId="ADAL" clId="{E199F9C7-4526-4399-BC67-3C775AE315FC}" dt="2022-08-15T14:18:38.292" v="2323" actId="20577"/>
          <ac:spMkLst>
            <pc:docMk/>
            <pc:sldMk cId="3582241721" sldId="382"/>
            <ac:spMk id="2" creationId="{DF9D579A-7707-42B3-AD92-00071315B375}"/>
          </ac:spMkLst>
        </pc:spChg>
      </pc:sldChg>
      <pc:sldChg chg="modSp add del mod">
        <pc:chgData name="Karl Thibault" userId="49a5e096-e78e-49f5-b1d0-263974cf4c90" providerId="ADAL" clId="{E199F9C7-4526-4399-BC67-3C775AE315FC}" dt="2022-08-25T14:31:22.858" v="3374" actId="47"/>
        <pc:sldMkLst>
          <pc:docMk/>
          <pc:sldMk cId="702413755" sldId="383"/>
        </pc:sldMkLst>
        <pc:spChg chg="mod">
          <ac:chgData name="Karl Thibault" userId="49a5e096-e78e-49f5-b1d0-263974cf4c90" providerId="ADAL" clId="{E199F9C7-4526-4399-BC67-3C775AE315FC}" dt="2022-08-15T15:12:17.031" v="3371" actId="20577"/>
          <ac:spMkLst>
            <pc:docMk/>
            <pc:sldMk cId="702413755" sldId="383"/>
            <ac:spMk id="2" creationId="{D2A568B5-0E6E-411E-8F83-8A86E28DA1FA}"/>
          </ac:spMkLst>
        </pc:spChg>
      </pc:sldChg>
      <pc:sldChg chg="modSp add mod">
        <pc:chgData name="Karl Thibault" userId="49a5e096-e78e-49f5-b1d0-263974cf4c90" providerId="ADAL" clId="{E199F9C7-4526-4399-BC67-3C775AE315FC}" dt="2022-08-15T14:30:31.751" v="3341" actId="20577"/>
        <pc:sldMkLst>
          <pc:docMk/>
          <pc:sldMk cId="2477300902" sldId="384"/>
        </pc:sldMkLst>
        <pc:spChg chg="mod">
          <ac:chgData name="Karl Thibault" userId="49a5e096-e78e-49f5-b1d0-263974cf4c90" providerId="ADAL" clId="{E199F9C7-4526-4399-BC67-3C775AE315FC}" dt="2022-08-15T14:30:31.751" v="3341" actId="20577"/>
          <ac:spMkLst>
            <pc:docMk/>
            <pc:sldMk cId="2477300902" sldId="384"/>
            <ac:spMk id="5" creationId="{F65230C5-EE86-42D2-A80C-81E6FC083D0F}"/>
          </ac:spMkLst>
        </pc:spChg>
        <pc:spChg chg="mod">
          <ac:chgData name="Karl Thibault" userId="49a5e096-e78e-49f5-b1d0-263974cf4c90" providerId="ADAL" clId="{E199F9C7-4526-4399-BC67-3C775AE315FC}" dt="2022-08-15T14:30:06.087" v="3248" actId="20577"/>
          <ac:spMkLst>
            <pc:docMk/>
            <pc:sldMk cId="2477300902" sldId="384"/>
            <ac:spMk id="409" creationId="{00000000-0000-0000-0000-000000000000}"/>
          </ac:spMkLst>
        </pc:spChg>
      </pc:sldChg>
      <pc:sldChg chg="add mod modShow">
        <pc:chgData name="Karl Thibault" userId="49a5e096-e78e-49f5-b1d0-263974cf4c90" providerId="ADAL" clId="{E199F9C7-4526-4399-BC67-3C775AE315FC}" dt="2022-09-02T00:04:57.903" v="3520" actId="729"/>
        <pc:sldMkLst>
          <pc:docMk/>
          <pc:sldMk cId="2290332611" sldId="385"/>
        </pc:sldMkLst>
      </pc:sldChg>
      <pc:sldChg chg="addSp delSp modSp add mod modShow">
        <pc:chgData name="Karl Thibault" userId="49a5e096-e78e-49f5-b1d0-263974cf4c90" providerId="ADAL" clId="{E199F9C7-4526-4399-BC67-3C775AE315FC}" dt="2022-09-02T00:04:57.903" v="3520" actId="729"/>
        <pc:sldMkLst>
          <pc:docMk/>
          <pc:sldMk cId="387869856" sldId="386"/>
        </pc:sldMkLst>
        <pc:spChg chg="del">
          <ac:chgData name="Karl Thibault" userId="49a5e096-e78e-49f5-b1d0-263974cf4c90" providerId="ADAL" clId="{E199F9C7-4526-4399-BC67-3C775AE315FC}" dt="2022-08-15T14:23:56.521" v="2729" actId="478"/>
          <ac:spMkLst>
            <pc:docMk/>
            <pc:sldMk cId="387869856" sldId="386"/>
            <ac:spMk id="5" creationId="{F65230C5-EE86-42D2-A80C-81E6FC083D0F}"/>
          </ac:spMkLst>
        </pc:spChg>
        <pc:spChg chg="del mod">
          <ac:chgData name="Karl Thibault" userId="49a5e096-e78e-49f5-b1d0-263974cf4c90" providerId="ADAL" clId="{E199F9C7-4526-4399-BC67-3C775AE315FC}" dt="2022-08-15T14:23:58.685" v="2730" actId="478"/>
          <ac:spMkLst>
            <pc:docMk/>
            <pc:sldMk cId="387869856" sldId="386"/>
            <ac:spMk id="409" creationId="{00000000-0000-0000-0000-000000000000}"/>
          </ac:spMkLst>
        </pc:spChg>
        <pc:picChg chg="add mod">
          <ac:chgData name="Karl Thibault" userId="49a5e096-e78e-49f5-b1d0-263974cf4c90" providerId="ADAL" clId="{E199F9C7-4526-4399-BC67-3C775AE315FC}" dt="2022-08-15T14:24:41.759" v="2733" actId="14100"/>
          <ac:picMkLst>
            <pc:docMk/>
            <pc:sldMk cId="387869856" sldId="386"/>
            <ac:picMk id="3" creationId="{F60257EB-DF61-48B8-87B9-83EF131E4B80}"/>
          </ac:picMkLst>
        </pc:picChg>
      </pc:sldChg>
      <pc:sldChg chg="modSp add del">
        <pc:chgData name="Karl Thibault" userId="49a5e096-e78e-49f5-b1d0-263974cf4c90" providerId="ADAL" clId="{E199F9C7-4526-4399-BC67-3C775AE315FC}" dt="2022-08-26T18:03:13.116" v="3375" actId="2696"/>
        <pc:sldMkLst>
          <pc:docMk/>
          <pc:sldMk cId="2009327105" sldId="387"/>
        </pc:sldMkLst>
        <pc:picChg chg="mod">
          <ac:chgData name="Karl Thibault" userId="49a5e096-e78e-49f5-b1d0-263974cf4c90" providerId="ADAL" clId="{E199F9C7-4526-4399-BC67-3C775AE315FC}" dt="2022-08-15T14:24:58.323" v="2735" actId="14826"/>
          <ac:picMkLst>
            <pc:docMk/>
            <pc:sldMk cId="2009327105" sldId="387"/>
            <ac:picMk id="3" creationId="{F60257EB-DF61-48B8-87B9-83EF131E4B80}"/>
          </ac:picMkLst>
        </pc:picChg>
      </pc:sldChg>
      <pc:sldChg chg="modSp add mod">
        <pc:chgData name="Karl Thibault" userId="49a5e096-e78e-49f5-b1d0-263974cf4c90" providerId="ADAL" clId="{E199F9C7-4526-4399-BC67-3C775AE315FC}" dt="2022-09-02T00:04:08.979" v="3492" actId="20577"/>
        <pc:sldMkLst>
          <pc:docMk/>
          <pc:sldMk cId="1767850621" sldId="388"/>
        </pc:sldMkLst>
        <pc:spChg chg="mod">
          <ac:chgData name="Karl Thibault" userId="49a5e096-e78e-49f5-b1d0-263974cf4c90" providerId="ADAL" clId="{E199F9C7-4526-4399-BC67-3C775AE315FC}" dt="2022-09-02T00:04:08.979" v="3492" actId="20577"/>
          <ac:spMkLst>
            <pc:docMk/>
            <pc:sldMk cId="1767850621" sldId="388"/>
            <ac:spMk id="2" creationId="{D2A568B5-0E6E-411E-8F83-8A86E28DA1FA}"/>
          </ac:spMkLst>
        </pc:spChg>
      </pc:sldChg>
      <pc:sldChg chg="modSp add mod">
        <pc:chgData name="Karl Thibault" userId="49a5e096-e78e-49f5-b1d0-263974cf4c90" providerId="ADAL" clId="{E199F9C7-4526-4399-BC67-3C775AE315FC}" dt="2022-09-02T00:05:54.382" v="3564" actId="6549"/>
        <pc:sldMkLst>
          <pc:docMk/>
          <pc:sldMk cId="1714346659" sldId="389"/>
        </pc:sldMkLst>
        <pc:spChg chg="mod">
          <ac:chgData name="Karl Thibault" userId="49a5e096-e78e-49f5-b1d0-263974cf4c90" providerId="ADAL" clId="{E199F9C7-4526-4399-BC67-3C775AE315FC}" dt="2022-09-02T00:05:54.382" v="3564" actId="6549"/>
          <ac:spMkLst>
            <pc:docMk/>
            <pc:sldMk cId="1714346659" sldId="389"/>
            <ac:spMk id="2" creationId="{D2A568B5-0E6E-411E-8F83-8A86E28DA1FA}"/>
          </ac:spMkLst>
        </pc:spChg>
      </pc:sldChg>
      <pc:sldChg chg="modSp add mod">
        <pc:chgData name="Karl Thibault" userId="49a5e096-e78e-49f5-b1d0-263974cf4c90" providerId="ADAL" clId="{E199F9C7-4526-4399-BC67-3C775AE315FC}" dt="2022-09-02T00:06:00.588" v="3565" actId="6549"/>
        <pc:sldMkLst>
          <pc:docMk/>
          <pc:sldMk cId="3317923364" sldId="390"/>
        </pc:sldMkLst>
        <pc:spChg chg="mod">
          <ac:chgData name="Karl Thibault" userId="49a5e096-e78e-49f5-b1d0-263974cf4c90" providerId="ADAL" clId="{E199F9C7-4526-4399-BC67-3C775AE315FC}" dt="2022-09-02T00:06:00.588" v="3565" actId="6549"/>
          <ac:spMkLst>
            <pc:docMk/>
            <pc:sldMk cId="3317923364" sldId="390"/>
            <ac:spMk id="2" creationId="{D2A568B5-0E6E-411E-8F83-8A86E28DA1FA}"/>
          </ac:spMkLst>
        </pc:spChg>
      </pc:sldChg>
      <pc:sldChg chg="modSp add mod modNotesTx">
        <pc:chgData name="Karl Thibault" userId="49a5e096-e78e-49f5-b1d0-263974cf4c90" providerId="ADAL" clId="{E199F9C7-4526-4399-BC67-3C775AE315FC}" dt="2022-09-02T16:57:37.367" v="4082" actId="20577"/>
        <pc:sldMkLst>
          <pc:docMk/>
          <pc:sldMk cId="3154154683" sldId="391"/>
        </pc:sldMkLst>
        <pc:spChg chg="mod">
          <ac:chgData name="Karl Thibault" userId="49a5e096-e78e-49f5-b1d0-263974cf4c90" providerId="ADAL" clId="{E199F9C7-4526-4399-BC67-3C775AE315FC}" dt="2022-09-02T00:04:49.411" v="3519" actId="20577"/>
          <ac:spMkLst>
            <pc:docMk/>
            <pc:sldMk cId="3154154683" sldId="391"/>
            <ac:spMk id="3" creationId="{8906FBAA-E78E-4C9D-BF7D-B71902692CD8}"/>
          </ac:spMkLst>
        </pc:spChg>
      </pc:sldChg>
      <pc:sldChg chg="add del">
        <pc:chgData name="Karl Thibault" userId="49a5e096-e78e-49f5-b1d0-263974cf4c90" providerId="ADAL" clId="{E199F9C7-4526-4399-BC67-3C775AE315FC}" dt="2022-09-02T00:05:10.987" v="3523" actId="47"/>
        <pc:sldMkLst>
          <pc:docMk/>
          <pc:sldMk cId="3263774272" sldId="392"/>
        </pc:sldMkLst>
      </pc:sldChg>
      <pc:sldChg chg="addSp delSp modSp add mod modShow">
        <pc:chgData name="Karl Thibault" userId="49a5e096-e78e-49f5-b1d0-263974cf4c90" providerId="ADAL" clId="{E199F9C7-4526-4399-BC67-3C775AE315FC}" dt="2022-09-02T14:12:03.283" v="3576" actId="14100"/>
        <pc:sldMkLst>
          <pc:docMk/>
          <pc:sldMk cId="3327852891" sldId="393"/>
        </pc:sldMkLst>
        <pc:spChg chg="del mod">
          <ac:chgData name="Karl Thibault" userId="49a5e096-e78e-49f5-b1d0-263974cf4c90" providerId="ADAL" clId="{E199F9C7-4526-4399-BC67-3C775AE315FC}" dt="2022-09-02T00:05:32.267" v="3561" actId="478"/>
          <ac:spMkLst>
            <pc:docMk/>
            <pc:sldMk cId="3327852891" sldId="393"/>
            <ac:spMk id="5" creationId="{E949F11F-55AA-47CF-8510-9F71207C90C6}"/>
          </ac:spMkLst>
        </pc:spChg>
        <pc:graphicFrameChg chg="add del mod">
          <ac:chgData name="Karl Thibault" userId="49a5e096-e78e-49f5-b1d0-263974cf4c90" providerId="ADAL" clId="{E199F9C7-4526-4399-BC67-3C775AE315FC}" dt="2022-09-02T00:12:16.489" v="3567"/>
          <ac:graphicFrameMkLst>
            <pc:docMk/>
            <pc:sldMk cId="3327852891" sldId="393"/>
            <ac:graphicFrameMk id="2" creationId="{5E1FC462-555E-48C7-BAA8-7D722ECFB04A}"/>
          </ac:graphicFrameMkLst>
        </pc:graphicFrameChg>
        <pc:picChg chg="add mod">
          <ac:chgData name="Karl Thibault" userId="49a5e096-e78e-49f5-b1d0-263974cf4c90" providerId="ADAL" clId="{E199F9C7-4526-4399-BC67-3C775AE315FC}" dt="2022-09-02T14:12:03.283" v="3576" actId="14100"/>
          <ac:picMkLst>
            <pc:docMk/>
            <pc:sldMk cId="3327852891" sldId="393"/>
            <ac:picMk id="3" creationId="{2C078228-D197-4066-B7EE-3484C3EC1C70}"/>
          </ac:picMkLst>
        </pc:picChg>
        <pc:picChg chg="add del mod">
          <ac:chgData name="Karl Thibault" userId="49a5e096-e78e-49f5-b1d0-263974cf4c90" providerId="ADAL" clId="{E199F9C7-4526-4399-BC67-3C775AE315FC}" dt="2022-09-02T14:11:54.709" v="3572" actId="478"/>
          <ac:picMkLst>
            <pc:docMk/>
            <pc:sldMk cId="3327852891" sldId="393"/>
            <ac:picMk id="4" creationId="{497B6B4C-9F51-4133-97B2-C4EB03C6E70A}"/>
          </ac:picMkLst>
        </pc:picChg>
        <pc:picChg chg="del">
          <ac:chgData name="Karl Thibault" userId="49a5e096-e78e-49f5-b1d0-263974cf4c90" providerId="ADAL" clId="{E199F9C7-4526-4399-BC67-3C775AE315FC}" dt="2022-09-02T00:05:33.640" v="3562" actId="478"/>
          <ac:picMkLst>
            <pc:docMk/>
            <pc:sldMk cId="3327852891" sldId="393"/>
            <ac:picMk id="1026" creationId="{E5155299-B4C3-4FC1-AB8E-6E07A1CD2AC7}"/>
          </ac:picMkLst>
        </pc:picChg>
      </pc:sldChg>
      <pc:sldChg chg="modSp mod">
        <pc:chgData name="Karl Thibault" userId="49a5e096-e78e-49f5-b1d0-263974cf4c90" providerId="ADAL" clId="{E199F9C7-4526-4399-BC67-3C775AE315FC}" dt="2022-09-02T15:38:01.512" v="4078" actId="20577"/>
        <pc:sldMkLst>
          <pc:docMk/>
          <pc:sldMk cId="2940898925" sldId="395"/>
        </pc:sldMkLst>
        <pc:spChg chg="mod">
          <ac:chgData name="Karl Thibault" userId="49a5e096-e78e-49f5-b1d0-263974cf4c90" providerId="ADAL" clId="{E199F9C7-4526-4399-BC67-3C775AE315FC}" dt="2022-09-02T15:38:01.512" v="4078" actId="20577"/>
          <ac:spMkLst>
            <pc:docMk/>
            <pc:sldMk cId="2940898925" sldId="395"/>
            <ac:spMk id="2" creationId="{D2A568B5-0E6E-411E-8F83-8A86E28DA1FA}"/>
          </ac:spMkLst>
        </pc:spChg>
      </pc:sldChg>
      <pc:sldChg chg="modSp add mod modNotesTx">
        <pc:chgData name="Karl Thibault" userId="49a5e096-e78e-49f5-b1d0-263974cf4c90" providerId="ADAL" clId="{E199F9C7-4526-4399-BC67-3C775AE315FC}" dt="2022-09-02T16:57:40.894" v="4083" actId="20577"/>
        <pc:sldMkLst>
          <pc:docMk/>
          <pc:sldMk cId="2665688745" sldId="396"/>
        </pc:sldMkLst>
        <pc:spChg chg="mod">
          <ac:chgData name="Karl Thibault" userId="49a5e096-e78e-49f5-b1d0-263974cf4c90" providerId="ADAL" clId="{E199F9C7-4526-4399-BC67-3C775AE315FC}" dt="2022-09-02T14:13:05.728" v="3603" actId="20577"/>
          <ac:spMkLst>
            <pc:docMk/>
            <pc:sldMk cId="2665688745" sldId="396"/>
            <ac:spMk id="3" creationId="{8906FBAA-E78E-4C9D-BF7D-B71902692CD8}"/>
          </ac:spMkLst>
        </pc:spChg>
      </pc:sldChg>
      <pc:sldChg chg="addSp modSp add mod ord">
        <pc:chgData name="Karl Thibault" userId="49a5e096-e78e-49f5-b1d0-263974cf4c90" providerId="ADAL" clId="{E199F9C7-4526-4399-BC67-3C775AE315FC}" dt="2022-09-02T14:26:53.100" v="3912"/>
        <pc:sldMkLst>
          <pc:docMk/>
          <pc:sldMk cId="3212014271" sldId="397"/>
        </pc:sldMkLst>
        <pc:spChg chg="add mod">
          <ac:chgData name="Karl Thibault" userId="49a5e096-e78e-49f5-b1d0-263974cf4c90" providerId="ADAL" clId="{E199F9C7-4526-4399-BC67-3C775AE315FC}" dt="2022-09-02T14:26:20.968" v="3905" actId="1076"/>
          <ac:spMkLst>
            <pc:docMk/>
            <pc:sldMk cId="3212014271" sldId="397"/>
            <ac:spMk id="4" creationId="{13CD9B05-AC96-4C56-8577-E70CDAC8F952}"/>
          </ac:spMkLst>
        </pc:spChg>
        <pc:spChg chg="mod">
          <ac:chgData name="Karl Thibault" userId="49a5e096-e78e-49f5-b1d0-263974cf4c90" providerId="ADAL" clId="{E199F9C7-4526-4399-BC67-3C775AE315FC}" dt="2022-09-02T14:26:24.205" v="3908" actId="20577"/>
          <ac:spMkLst>
            <pc:docMk/>
            <pc:sldMk cId="3212014271" sldId="397"/>
            <ac:spMk id="5" creationId="{F65230C5-EE86-42D2-A80C-81E6FC083D0F}"/>
          </ac:spMkLst>
        </pc:spChg>
        <pc:spChg chg="add mod">
          <ac:chgData name="Karl Thibault" userId="49a5e096-e78e-49f5-b1d0-263974cf4c90" providerId="ADAL" clId="{E199F9C7-4526-4399-BC67-3C775AE315FC}" dt="2022-09-02T14:26:20.968" v="3905" actId="1076"/>
          <ac:spMkLst>
            <pc:docMk/>
            <pc:sldMk cId="3212014271" sldId="397"/>
            <ac:spMk id="6" creationId="{A3108C43-A858-4086-988A-EDDA1A2D7D22}"/>
          </ac:spMkLst>
        </pc:spChg>
      </pc:sldChg>
      <pc:sldChg chg="addSp delSp new del mod">
        <pc:chgData name="Karl Thibault" userId="49a5e096-e78e-49f5-b1d0-263974cf4c90" providerId="ADAL" clId="{E199F9C7-4526-4399-BC67-3C775AE315FC}" dt="2022-09-02T14:15:41.735" v="3668" actId="680"/>
        <pc:sldMkLst>
          <pc:docMk/>
          <pc:sldMk cId="2121798503" sldId="398"/>
        </pc:sldMkLst>
        <pc:spChg chg="add del">
          <ac:chgData name="Karl Thibault" userId="49a5e096-e78e-49f5-b1d0-263974cf4c90" providerId="ADAL" clId="{E199F9C7-4526-4399-BC67-3C775AE315FC}" dt="2022-09-02T14:15:41.219" v="3667" actId="22"/>
          <ac:spMkLst>
            <pc:docMk/>
            <pc:sldMk cId="2121798503" sldId="398"/>
            <ac:spMk id="5" creationId="{59AE6ADD-CA7A-4B70-A451-D19BCB986D47}"/>
          </ac:spMkLst>
        </pc:spChg>
      </pc:sldChg>
      <pc:sldChg chg="modSp add mod">
        <pc:chgData name="Karl Thibault" userId="49a5e096-e78e-49f5-b1d0-263974cf4c90" providerId="ADAL" clId="{E199F9C7-4526-4399-BC67-3C775AE315FC}" dt="2022-09-02T14:17:01.769" v="3754"/>
        <pc:sldMkLst>
          <pc:docMk/>
          <pc:sldMk cId="3580635541" sldId="398"/>
        </pc:sldMkLst>
        <pc:spChg chg="mod">
          <ac:chgData name="Karl Thibault" userId="49a5e096-e78e-49f5-b1d0-263974cf4c90" providerId="ADAL" clId="{E199F9C7-4526-4399-BC67-3C775AE315FC}" dt="2022-09-02T14:17:01.769" v="3754"/>
          <ac:spMkLst>
            <pc:docMk/>
            <pc:sldMk cId="3580635541" sldId="398"/>
            <ac:spMk id="5" creationId="{F65230C5-EE86-42D2-A80C-81E6FC083D0F}"/>
          </ac:spMkLst>
        </pc:spChg>
        <pc:spChg chg="mod">
          <ac:chgData name="Karl Thibault" userId="49a5e096-e78e-49f5-b1d0-263974cf4c90" providerId="ADAL" clId="{E199F9C7-4526-4399-BC67-3C775AE315FC}" dt="2022-09-02T14:16:14.752" v="3745" actId="20577"/>
          <ac:spMkLst>
            <pc:docMk/>
            <pc:sldMk cId="3580635541" sldId="398"/>
            <ac:spMk id="409" creationId="{00000000-0000-0000-0000-000000000000}"/>
          </ac:spMkLst>
        </pc:spChg>
      </pc:sldChg>
      <pc:sldChg chg="add">
        <pc:chgData name="Karl Thibault" userId="49a5e096-e78e-49f5-b1d0-263974cf4c90" providerId="ADAL" clId="{E199F9C7-4526-4399-BC67-3C775AE315FC}" dt="2022-09-02T14:28:23.219" v="3924"/>
        <pc:sldMkLst>
          <pc:docMk/>
          <pc:sldMk cId="2794998590" sldId="399"/>
        </pc:sldMkLst>
      </pc:sldChg>
      <pc:sldChg chg="modSp add mod modNotesTx">
        <pc:chgData name="Karl Thibault" userId="49a5e096-e78e-49f5-b1d0-263974cf4c90" providerId="ADAL" clId="{E199F9C7-4526-4399-BC67-3C775AE315FC}" dt="2022-09-02T16:57:43.100" v="4084" actId="20577"/>
        <pc:sldMkLst>
          <pc:docMk/>
          <pc:sldMk cId="2942030348" sldId="400"/>
        </pc:sldMkLst>
        <pc:spChg chg="mod">
          <ac:chgData name="Karl Thibault" userId="49a5e096-e78e-49f5-b1d0-263974cf4c90" providerId="ADAL" clId="{E199F9C7-4526-4399-BC67-3C775AE315FC}" dt="2022-09-02T14:28:40.352" v="3980" actId="20577"/>
          <ac:spMkLst>
            <pc:docMk/>
            <pc:sldMk cId="2942030348" sldId="400"/>
            <ac:spMk id="3" creationId="{8906FBAA-E78E-4C9D-BF7D-B71902692CD8}"/>
          </ac:spMkLst>
        </pc:spChg>
      </pc:sldChg>
      <pc:sldChg chg="add">
        <pc:chgData name="Karl Thibault" userId="49a5e096-e78e-49f5-b1d0-263974cf4c90" providerId="ADAL" clId="{E199F9C7-4526-4399-BC67-3C775AE315FC}" dt="2022-09-02T14:28:44.115" v="3981"/>
        <pc:sldMkLst>
          <pc:docMk/>
          <pc:sldMk cId="2368931968" sldId="401"/>
        </pc:sldMkLst>
      </pc:sldChg>
      <pc:sldChg chg="modSp add mod modNotesTx">
        <pc:chgData name="Karl Thibault" userId="49a5e096-e78e-49f5-b1d0-263974cf4c90" providerId="ADAL" clId="{E199F9C7-4526-4399-BC67-3C775AE315FC}" dt="2022-09-02T16:57:47.605" v="4085" actId="20577"/>
        <pc:sldMkLst>
          <pc:docMk/>
          <pc:sldMk cId="1199964106" sldId="402"/>
        </pc:sldMkLst>
        <pc:spChg chg="mod">
          <ac:chgData name="Karl Thibault" userId="49a5e096-e78e-49f5-b1d0-263974cf4c90" providerId="ADAL" clId="{E199F9C7-4526-4399-BC67-3C775AE315FC}" dt="2022-09-02T14:29:05.983" v="4046" actId="20577"/>
          <ac:spMkLst>
            <pc:docMk/>
            <pc:sldMk cId="1199964106" sldId="402"/>
            <ac:spMk id="3" creationId="{8906FBAA-E78E-4C9D-BF7D-B71902692CD8}"/>
          </ac:spMkLst>
        </pc:spChg>
      </pc:sldChg>
      <pc:sldChg chg="add">
        <pc:chgData name="Karl Thibault" userId="49a5e096-e78e-49f5-b1d0-263974cf4c90" providerId="ADAL" clId="{E199F9C7-4526-4399-BC67-3C775AE315FC}" dt="2022-09-02T14:29:09.812" v="4047"/>
        <pc:sldMkLst>
          <pc:docMk/>
          <pc:sldMk cId="4202981706" sldId="403"/>
        </pc:sldMkLst>
      </pc:sldChg>
    </pc:docChg>
  </pc:docChgLst>
</pc:chgInfo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6" name="Shape 2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baseline="0" dirty="0"/>
          </a:p>
        </p:txBody>
      </p:sp>
    </p:spTree>
    <p:extLst>
      <p:ext uri="{BB962C8B-B14F-4D97-AF65-F5344CB8AC3E}">
        <p14:creationId xmlns:p14="http://schemas.microsoft.com/office/powerpoint/2010/main" val="2696478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81540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45978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4815489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569231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03718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30266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65162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378602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23309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66843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02938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742632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0" name="Shape 4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92406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Page 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6674_PPT_IQ_Cover1_16_9.jpg" descr="16674_PPT_IQ_Cover1_16_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85" y="0"/>
            <a:ext cx="24384001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Lorem ipsum dolor sit amet, consectetur adipiscing elit. Vivamus in nunc turpis. Sed pharetra, dui et laoreet suscipit"/>
          <p:cNvSpPr>
            <a:spLocks noGrp="1"/>
          </p:cNvSpPr>
          <p:nvPr>
            <p:ph type="body" sz="quarter" idx="13"/>
          </p:nvPr>
        </p:nvSpPr>
        <p:spPr>
          <a:xfrm>
            <a:off x="508000" y="2535834"/>
            <a:ext cx="10154165" cy="29801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533400">
              <a:spcBef>
                <a:spcPts val="0"/>
              </a:spcBef>
              <a:buSzTx/>
              <a:buNone/>
              <a:defRPr sz="4800">
                <a:solidFill>
                  <a:srgbClr val="65666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Lorem ipsum dolor sit </a:t>
            </a:r>
            <a:r>
              <a:rPr err="1"/>
              <a:t>amet</a:t>
            </a:r>
            <a:r>
              <a:t>, </a:t>
            </a:r>
            <a:r>
              <a:rPr err="1"/>
              <a:t>consectetur</a:t>
            </a:r>
            <a:r>
              <a:t> </a:t>
            </a:r>
            <a:r>
              <a:rPr err="1"/>
              <a:t>adipiscing</a:t>
            </a:r>
            <a:r>
              <a:t> </a:t>
            </a:r>
            <a:r>
              <a:rPr err="1"/>
              <a:t>elit</a:t>
            </a:r>
            <a:r>
              <a:t>. </a:t>
            </a:r>
            <a:r>
              <a:rPr err="1"/>
              <a:t>Vivamus</a:t>
            </a:r>
            <a:r>
              <a:t> in </a:t>
            </a:r>
            <a:r>
              <a:rPr err="1"/>
              <a:t>nunc</a:t>
            </a:r>
            <a:r>
              <a:t> </a:t>
            </a:r>
            <a:r>
              <a:rPr err="1"/>
              <a:t>turpis</a:t>
            </a:r>
            <a:r>
              <a:t>. Sed pharetra, dui et </a:t>
            </a:r>
            <a:r>
              <a:rPr err="1"/>
              <a:t>laoreet</a:t>
            </a:r>
            <a:r>
              <a:t> </a:t>
            </a:r>
            <a:r>
              <a:rPr err="1"/>
              <a:t>suscipit</a:t>
            </a:r>
            <a:endParaRPr/>
          </a:p>
        </p:txBody>
      </p:sp>
      <p:pic>
        <p:nvPicPr>
          <p:cNvPr id="14" name="Adresse_Web_IQ.png" descr="Adresse_Web_IQ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0775" y="12915358"/>
            <a:ext cx="3637419" cy="4189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Logo_UdeS.png" descr="Logo_Ude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000" y="12788900"/>
            <a:ext cx="3637418" cy="671753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Numéro de diapositiv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ge 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16674_Couverture.jpg" descr="16674_Couvertur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Cliquez et modifiez le titre"/>
          <p:cNvSpPr>
            <a:spLocks noGrp="1"/>
          </p:cNvSpPr>
          <p:nvPr>
            <p:ph type="body" sz="quarter" idx="13"/>
          </p:nvPr>
        </p:nvSpPr>
        <p:spPr>
          <a:xfrm>
            <a:off x="3907761" y="2303859"/>
            <a:ext cx="8065392" cy="2032133"/>
          </a:xfrm>
          <a:prstGeom prst="rect">
            <a:avLst/>
          </a:prstGeom>
        </p:spPr>
        <p:txBody>
          <a:bodyPr lIns="71437" tIns="71437" rIns="71437" bIns="71437" anchor="t">
            <a:noAutofit/>
          </a:bodyPr>
          <a:lstStyle>
            <a:lvl1pPr marL="0" indent="0" defTabSz="642937">
              <a:spcBef>
                <a:spcPts val="0"/>
              </a:spcBef>
              <a:buSzTx/>
              <a:buNone/>
              <a:defRPr sz="5800">
                <a:solidFill>
                  <a:srgbClr val="65666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Cliquez et modifiez le titre</a:t>
            </a:r>
          </a:p>
        </p:txBody>
      </p:sp>
      <p:pic>
        <p:nvPicPr>
          <p:cNvPr id="198" name="Logo_UdeS.png" descr="Logo_UdeS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903575" y="12587236"/>
            <a:ext cx="4262527" cy="787198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Numéro de diapositive"/>
          <p:cNvSpPr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Logo - Texte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16674_PPT_IQ_MasterB_16_9.jpg" descr="16674_PPT_IQ_MasterB_16_9.jpg"/>
          <p:cNvPicPr>
            <a:picLocks noChangeAspect="1"/>
          </p:cNvPicPr>
          <p:nvPr/>
        </p:nvPicPr>
        <p:blipFill>
          <a:blip r:embed="rId2"/>
          <a:srcRect l="89657" b="82572"/>
          <a:stretch>
            <a:fillRect/>
          </a:stretch>
        </p:blipFill>
        <p:spPr>
          <a:xfrm>
            <a:off x="21862157" y="-1"/>
            <a:ext cx="2521843" cy="239033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11709400" y="4223589"/>
            <a:ext cx="11099800" cy="2159000"/>
          </a:xfrm>
          <a:prstGeom prst="rect">
            <a:avLst/>
          </a:prstGeom>
        </p:spPr>
        <p:txBody>
          <a:bodyPr/>
          <a:lstStyle>
            <a:lvl1pPr marL="0" indent="0" defTabSz="457200">
              <a:spcBef>
                <a:spcPts val="0"/>
              </a:spcBef>
              <a:buSzTx/>
              <a:buNone/>
              <a:defRPr sz="3800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99038" indent="-464038" defTabSz="457200">
              <a:spcBef>
                <a:spcPts val="0"/>
              </a:spcBef>
              <a:defRPr sz="3800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734038" indent="-464038" defTabSz="457200">
              <a:spcBef>
                <a:spcPts val="0"/>
              </a:spcBef>
              <a:defRPr sz="3800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369038" indent="-464038" defTabSz="457200">
              <a:spcBef>
                <a:spcPts val="0"/>
              </a:spcBef>
              <a:defRPr sz="3800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004038" indent="-464038" defTabSz="457200">
              <a:spcBef>
                <a:spcPts val="0"/>
              </a:spcBef>
              <a:defRPr sz="3800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r>
              <a:rPr err="1"/>
              <a:t>Texte</a:t>
            </a:r>
            <a:r>
              <a:t> </a:t>
            </a:r>
            <a:r>
              <a:rPr err="1"/>
              <a:t>niveau</a:t>
            </a:r>
            <a:r>
              <a:t> 1</a:t>
            </a:r>
          </a:p>
          <a:p>
            <a:pPr lvl="1"/>
            <a:r>
              <a:rPr err="1"/>
              <a:t>Texte</a:t>
            </a:r>
            <a:r>
              <a:t> </a:t>
            </a:r>
            <a:r>
              <a:rPr err="1"/>
              <a:t>niveau</a:t>
            </a:r>
            <a:r>
              <a:t> 2</a:t>
            </a:r>
          </a:p>
          <a:p>
            <a:pPr lvl="2"/>
            <a:r>
              <a:rPr err="1"/>
              <a:t>Texte</a:t>
            </a:r>
            <a:r>
              <a:t> </a:t>
            </a:r>
            <a:r>
              <a:rPr err="1"/>
              <a:t>niveau</a:t>
            </a:r>
            <a:r>
              <a:t> 3</a:t>
            </a:r>
          </a:p>
          <a:p>
            <a:pPr lvl="3"/>
            <a:r>
              <a:rPr err="1"/>
              <a:t>Texte</a:t>
            </a:r>
            <a:r>
              <a:t> </a:t>
            </a:r>
            <a:r>
              <a:rPr err="1"/>
              <a:t>niveau</a:t>
            </a:r>
            <a:r>
              <a:t> 4</a:t>
            </a:r>
          </a:p>
          <a:p>
            <a:pPr lvl="4"/>
            <a:r>
              <a:rPr err="1"/>
              <a:t>Texte</a:t>
            </a:r>
            <a:r>
              <a:t> </a:t>
            </a:r>
            <a:r>
              <a:rPr err="1"/>
              <a:t>niveau</a:t>
            </a:r>
            <a:r>
              <a:t> 5</a:t>
            </a:r>
          </a:p>
        </p:txBody>
      </p:sp>
      <p:sp>
        <p:nvSpPr>
          <p:cNvPr id="65" name="Modifier : 2 clics"/>
          <p:cNvSpPr>
            <a:spLocks noGrp="1"/>
          </p:cNvSpPr>
          <p:nvPr>
            <p:ph type="body" sz="half" idx="21" hasCustomPrompt="1"/>
          </p:nvPr>
        </p:nvSpPr>
        <p:spPr>
          <a:xfrm>
            <a:off x="609600" y="1739900"/>
            <a:ext cx="11099800" cy="6286500"/>
          </a:xfrm>
          <a:prstGeom prst="rect">
            <a:avLst/>
          </a:prstGeom>
        </p:spPr>
        <p:txBody>
          <a:bodyPr anchor="t"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444500" indent="-444500" defTabSz="584200">
              <a:spcBef>
                <a:spcPts val="4200"/>
              </a:spcBef>
              <a:defRPr sz="3600">
                <a:solidFill>
                  <a:srgbClr val="2B9646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fr-CA" err="1"/>
              <a:t>Asdasd</a:t>
            </a:r>
            <a:endParaRPr lang="fr-CA"/>
          </a:p>
          <a:p>
            <a:pPr marL="1079500" lvl="1" indent="-444500" defTabSz="584200">
              <a:spcBef>
                <a:spcPts val="4200"/>
              </a:spcBef>
              <a:defRPr sz="3600">
                <a:solidFill>
                  <a:srgbClr val="2B9646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fr-CA" err="1"/>
              <a:t>Asdasdasd</a:t>
            </a:r>
            <a:endParaRPr lang="fr-CA"/>
          </a:p>
          <a:p>
            <a:pPr marL="1714500" lvl="2" indent="-444500" defTabSz="584200">
              <a:spcBef>
                <a:spcPts val="4200"/>
              </a:spcBef>
              <a:defRPr sz="3600">
                <a:solidFill>
                  <a:srgbClr val="2B9646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fr-CA" err="1"/>
              <a:t>Asdasdasd</a:t>
            </a:r>
            <a:endParaRPr lang="fr-CA"/>
          </a:p>
          <a:p>
            <a:pPr marL="2349500" lvl="3" indent="-444500" defTabSz="584200">
              <a:spcBef>
                <a:spcPts val="4200"/>
              </a:spcBef>
              <a:defRPr sz="3600">
                <a:solidFill>
                  <a:srgbClr val="2B9646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rPr lang="fr-CA" err="1"/>
              <a:t>adasdasd</a:t>
            </a:r>
            <a:endParaRPr/>
          </a:p>
        </p:txBody>
      </p:sp>
      <p:sp>
        <p:nvSpPr>
          <p:cNvPr id="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363624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7666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Gr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Cliquez et modifiez le titre</a:t>
            </a:r>
            <a:endParaRPr lang="fr-FR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0"/>
          </p:nvPr>
        </p:nvSpPr>
        <p:spPr>
          <a:xfrm>
            <a:off x="1422400" y="3022600"/>
            <a:ext cx="22148800" cy="9931400"/>
          </a:xfrm>
        </p:spPr>
        <p:txBody>
          <a:bodyPr/>
          <a:lstStyle>
            <a:lvl1pPr>
              <a:buClrTx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4985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Cliquez et modifiez le titre</a:t>
            </a:r>
            <a:endParaRPr lang="fr-FR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0"/>
          </p:nvPr>
        </p:nvSpPr>
        <p:spPr>
          <a:xfrm>
            <a:off x="1422400" y="3022600"/>
            <a:ext cx="22148800" cy="9931400"/>
          </a:xfrm>
        </p:spPr>
        <p:txBody>
          <a:bodyPr/>
          <a:lstStyle>
            <a:lvl1pPr>
              <a:buClrTx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97431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Cliquez et modifiez le titre</a:t>
            </a:r>
            <a:endParaRPr lang="fr-FR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0"/>
          </p:nvPr>
        </p:nvSpPr>
        <p:spPr>
          <a:xfrm>
            <a:off x="1422400" y="3022600"/>
            <a:ext cx="22148800" cy="9931400"/>
          </a:xfrm>
        </p:spPr>
        <p:txBody>
          <a:bodyPr/>
          <a:lstStyle>
            <a:lvl1pPr>
              <a:buClrTx/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7041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Numéro de diapositiv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4516941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Page titre Pâ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Image 6" descr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-1"/>
            <a:ext cx="24384003" cy="13716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Image 21" descr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-1"/>
            <a:ext cx="24384003" cy="13716002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1422401" y="2590801"/>
            <a:ext cx="13411203" cy="8534402"/>
          </a:xfrm>
          <a:prstGeom prst="rect">
            <a:avLst/>
          </a:prstGeom>
        </p:spPr>
        <p:txBody>
          <a:bodyPr lIns="0" tIns="0" rIns="0" bIns="0" anchor="t"/>
          <a:lstStyle>
            <a:lvl1pPr algn="l" defTabSz="914368">
              <a:defRPr sz="7594">
                <a:solidFill>
                  <a:srgbClr val="52525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Title Text</a:t>
            </a:r>
          </a:p>
        </p:txBody>
      </p:sp>
      <p:pic>
        <p:nvPicPr>
          <p:cNvPr id="217" name="Image 4" descr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400" y="12528001"/>
            <a:ext cx="4808763" cy="6660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Image 5" descr="Imag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74359" y="12762657"/>
            <a:ext cx="6818712" cy="589086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Shape 219"/>
          <p:cNvSpPr txBox="1">
            <a:spLocks noGrp="1"/>
          </p:cNvSpPr>
          <p:nvPr>
            <p:ph type="sldNum" sz="quarter" idx="2"/>
          </p:nvPr>
        </p:nvSpPr>
        <p:spPr>
          <a:xfrm>
            <a:off x="16278641" y="12408262"/>
            <a:ext cx="1196563" cy="608880"/>
          </a:xfrm>
          <a:prstGeom prst="rect">
            <a:avLst/>
          </a:prstGeom>
        </p:spPr>
        <p:txBody>
          <a:bodyPr lIns="65023" tIns="65023" rIns="65023" bIns="65023" anchor="ctr"/>
          <a:lstStyle>
            <a:lvl1pPr algn="r" defTabSz="1828734">
              <a:defRPr sz="225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104452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ge couverture - Transpa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e du titre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pic>
        <p:nvPicPr>
          <p:cNvPr id="24" name="16674_PPT_IQ_Cover2_16_9.jpg" descr="16674_PPT_IQ_Cover2_16_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Logo_UdeS.png" descr="Logo_Ude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" y="12788900"/>
            <a:ext cx="3637418" cy="6717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6" name="Adresse_Web_IQ.png" descr="Adresse_Web_IQ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40775" y="12915358"/>
            <a:ext cx="3637419" cy="418994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Lorem ipsum dolor sit amet, consectetur adipiscing elit. Vivamus in nunc turpis. Sed pharetra, dui et laoreet suscipit"/>
          <p:cNvSpPr>
            <a:spLocks noGrp="1"/>
          </p:cNvSpPr>
          <p:nvPr>
            <p:ph type="body" sz="quarter" idx="13"/>
          </p:nvPr>
        </p:nvSpPr>
        <p:spPr>
          <a:xfrm>
            <a:off x="508000" y="2535834"/>
            <a:ext cx="10154165" cy="29801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533400">
              <a:spcBef>
                <a:spcPts val="0"/>
              </a:spcBef>
              <a:buSzTx/>
              <a:buNone/>
              <a:defRPr sz="4800">
                <a:solidFill>
                  <a:srgbClr val="65666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Lorem ipsum dolor sit </a:t>
            </a:r>
            <a:r>
              <a:rPr err="1"/>
              <a:t>amet</a:t>
            </a:r>
            <a:r>
              <a:t>, </a:t>
            </a:r>
            <a:r>
              <a:rPr err="1"/>
              <a:t>consectetur</a:t>
            </a:r>
            <a:r>
              <a:t> </a:t>
            </a:r>
            <a:r>
              <a:rPr err="1"/>
              <a:t>adipiscing</a:t>
            </a:r>
            <a:r>
              <a:t> </a:t>
            </a:r>
            <a:r>
              <a:rPr err="1"/>
              <a:t>elit</a:t>
            </a:r>
            <a:r>
              <a:t>. </a:t>
            </a:r>
            <a:r>
              <a:rPr err="1"/>
              <a:t>Vivamus</a:t>
            </a:r>
            <a:r>
              <a:t> in </a:t>
            </a:r>
            <a:r>
              <a:rPr err="1"/>
              <a:t>nunc</a:t>
            </a:r>
            <a:r>
              <a:t> </a:t>
            </a:r>
            <a:r>
              <a:rPr err="1"/>
              <a:t>turpis</a:t>
            </a:r>
            <a:r>
              <a:t>. Sed pharetra, dui et </a:t>
            </a:r>
            <a:r>
              <a:rPr err="1"/>
              <a:t>laoreet</a:t>
            </a:r>
            <a:r>
              <a:t> </a:t>
            </a:r>
            <a:r>
              <a:rPr err="1"/>
              <a:t>suscipit</a:t>
            </a:r>
            <a:endParaRPr/>
          </a:p>
        </p:txBody>
      </p:sp>
      <p:sp>
        <p:nvSpPr>
          <p:cNvPr id="28" name="Numéro de diapositiv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ndeau -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liquez pour ajouter un titre"/>
          <p:cNvSpPr>
            <a:spLocks noGrp="1"/>
          </p:cNvSpPr>
          <p:nvPr>
            <p:ph type="body" sz="quarter" idx="13"/>
          </p:nvPr>
        </p:nvSpPr>
        <p:spPr>
          <a:xfrm>
            <a:off x="609600" y="-279400"/>
            <a:ext cx="11099800" cy="2159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57200">
              <a:spcBef>
                <a:spcPts val="0"/>
              </a:spcBef>
              <a:buSzTx/>
              <a:buNone/>
              <a:defRPr sz="3800">
                <a:solidFill>
                  <a:srgbClr val="65666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Cliquez pour ajouter un titre</a:t>
            </a:r>
          </a:p>
        </p:txBody>
      </p:sp>
      <p:sp>
        <p:nvSpPr>
          <p:cNvPr id="36" name="Numéro de diapositiv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andeau - Texte v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16674_PPT_IQ_MasterA_16_9.jpg" descr="16674_PPT_IQ_MasterA_16_9.jpg"/>
          <p:cNvPicPr>
            <a:picLocks noChangeAspect="1"/>
          </p:cNvPicPr>
          <p:nvPr/>
        </p:nvPicPr>
        <p:blipFill>
          <a:blip r:embed="rId2"/>
          <a:srcRect b="85534"/>
          <a:stretch>
            <a:fillRect/>
          </a:stretch>
        </p:blipFill>
        <p:spPr>
          <a:xfrm>
            <a:off x="0" y="0"/>
            <a:ext cx="24384000" cy="1984128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Modifier : 2 clics"/>
          <p:cNvSpPr>
            <a:spLocks noGrp="1"/>
          </p:cNvSpPr>
          <p:nvPr>
            <p:ph type="body" sz="half" idx="13"/>
          </p:nvPr>
        </p:nvSpPr>
        <p:spPr>
          <a:xfrm>
            <a:off x="609600" y="1739900"/>
            <a:ext cx="11099800" cy="6286500"/>
          </a:xfrm>
          <a:prstGeom prst="rect">
            <a:avLst/>
          </a:prstGeom>
        </p:spPr>
        <p:txBody>
          <a:bodyPr anchor="t">
            <a:noAutofit/>
          </a:bodyPr>
          <a:lstStyle>
            <a:lvl1pPr marL="444500" indent="-444500" defTabSz="457200">
              <a:spcBef>
                <a:spcPts val="4200"/>
              </a:spcBef>
              <a:defRPr sz="3600">
                <a:solidFill>
                  <a:srgbClr val="2B964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Modifier : 2 clics</a:t>
            </a:r>
          </a:p>
        </p:txBody>
      </p:sp>
      <p:sp>
        <p:nvSpPr>
          <p:cNvPr id="55" name="Cliquez ici pour ajouter un titre"/>
          <p:cNvSpPr>
            <a:spLocks noGrp="1"/>
          </p:cNvSpPr>
          <p:nvPr>
            <p:ph type="body" sz="quarter" idx="14"/>
          </p:nvPr>
        </p:nvSpPr>
        <p:spPr>
          <a:xfrm>
            <a:off x="609600" y="-279400"/>
            <a:ext cx="11099800" cy="2159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57200">
              <a:spcBef>
                <a:spcPts val="0"/>
              </a:spcBef>
              <a:buSzTx/>
              <a:buNone/>
              <a:defRPr sz="3800">
                <a:solidFill>
                  <a:srgbClr val="65666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Cliquez ici pour ajouter un titre</a:t>
            </a:r>
          </a:p>
        </p:txBody>
      </p:sp>
      <p:sp>
        <p:nvSpPr>
          <p:cNvPr id="56" name="Numéro de diapositiv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ogo - Texte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16674_PPT_IQ_MasterB_16_9.jpg" descr="16674_PPT_IQ_MasterB_16_9.jpg"/>
          <p:cNvPicPr>
            <a:picLocks noChangeAspect="1"/>
          </p:cNvPicPr>
          <p:nvPr/>
        </p:nvPicPr>
        <p:blipFill>
          <a:blip r:embed="rId2"/>
          <a:srcRect l="87618" b="84099"/>
          <a:stretch>
            <a:fillRect/>
          </a:stretch>
        </p:blipFill>
        <p:spPr>
          <a:xfrm>
            <a:off x="21364922" y="0"/>
            <a:ext cx="3019078" cy="2180977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Lorem ipsum dolor sit amet, consectetur adipiscing elit vivamus in nunc turpis"/>
          <p:cNvSpPr>
            <a:spLocks noGrp="1"/>
          </p:cNvSpPr>
          <p:nvPr>
            <p:ph type="body" sz="quarter" idx="13"/>
          </p:nvPr>
        </p:nvSpPr>
        <p:spPr>
          <a:xfrm>
            <a:off x="609600" y="-279400"/>
            <a:ext cx="11099800" cy="2159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57200">
              <a:spcBef>
                <a:spcPts val="0"/>
              </a:spcBef>
              <a:buSzTx/>
              <a:buNone/>
              <a:defRPr sz="3800">
                <a:solidFill>
                  <a:srgbClr val="65666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Lorem ipsum dolor sit amet, consectetur adipiscing elit vivamus in nunc turpis</a:t>
            </a:r>
          </a:p>
        </p:txBody>
      </p:sp>
      <p:sp>
        <p:nvSpPr>
          <p:cNvPr id="83" name="Aliquam vestibulum diam quis gravida ultricies. Cras tempor cursus pellentesque.…"/>
          <p:cNvSpPr>
            <a:spLocks noGrp="1"/>
          </p:cNvSpPr>
          <p:nvPr>
            <p:ph type="body" sz="half" idx="14" hasCustomPrompt="1"/>
          </p:nvPr>
        </p:nvSpPr>
        <p:spPr>
          <a:xfrm>
            <a:off x="609600" y="1739900"/>
            <a:ext cx="11099800" cy="6286500"/>
          </a:xfrm>
          <a:prstGeom prst="rect">
            <a:avLst/>
          </a:prstGeom>
        </p:spPr>
        <p:txBody>
          <a:bodyPr anchor="t">
            <a:noAutofit/>
          </a:bodyPr>
          <a:lstStyle>
            <a:lvl2pPr>
              <a:defRPr/>
            </a:lvl2pPr>
          </a:lstStyle>
          <a:p>
            <a:pPr marL="350167" indent="-345722" defTabSz="457200">
              <a:spcBef>
                <a:spcPts val="0"/>
              </a:spcBef>
              <a:defRPr sz="3600">
                <a:solidFill>
                  <a:srgbClr val="606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err="1"/>
              <a:t>Aliquam</a:t>
            </a:r>
            <a:r>
              <a:t> vestibulum diam </a:t>
            </a:r>
            <a:r>
              <a:rPr err="1"/>
              <a:t>quis</a:t>
            </a:r>
            <a:r>
              <a:t> gravida </a:t>
            </a:r>
            <a:r>
              <a:rPr err="1"/>
              <a:t>ultricies</a:t>
            </a:r>
            <a:r>
              <a:t>. Cras </a:t>
            </a:r>
            <a:r>
              <a:rPr err="1"/>
              <a:t>tempor</a:t>
            </a:r>
            <a:r>
              <a:t> cursus </a:t>
            </a:r>
            <a:r>
              <a:rPr err="1"/>
              <a:t>pellentesque</a:t>
            </a:r>
            <a:r>
              <a:t>.</a:t>
            </a:r>
          </a:p>
          <a:p>
            <a:pPr marL="4445" indent="0" defTabSz="457200">
              <a:spcBef>
                <a:spcPts val="0"/>
              </a:spcBef>
              <a:buSzTx/>
              <a:buNone/>
              <a:defRPr sz="3600">
                <a:solidFill>
                  <a:srgbClr val="606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 marL="350167" indent="-345722" defTabSz="457200">
              <a:spcBef>
                <a:spcPts val="0"/>
              </a:spcBef>
              <a:defRPr sz="3600">
                <a:solidFill>
                  <a:srgbClr val="606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err="1"/>
              <a:t>Etiam</a:t>
            </a:r>
            <a:r>
              <a:t> at </a:t>
            </a:r>
            <a:r>
              <a:rPr err="1"/>
              <a:t>ultricies</a:t>
            </a:r>
            <a:r>
              <a:t> </a:t>
            </a:r>
            <a:r>
              <a:rPr err="1"/>
              <a:t>nulla</a:t>
            </a:r>
            <a:r>
              <a:t>, ac </a:t>
            </a:r>
            <a:r>
              <a:rPr err="1"/>
              <a:t>dapibus</a:t>
            </a:r>
            <a:r>
              <a:t> </a:t>
            </a:r>
            <a:r>
              <a:rPr err="1"/>
              <a:t>elit</a:t>
            </a:r>
            <a:r>
              <a:t>. Ut </a:t>
            </a:r>
            <a:r>
              <a:rPr err="1"/>
              <a:t>ornare</a:t>
            </a:r>
            <a:r>
              <a:t>, magna at </a:t>
            </a:r>
            <a:r>
              <a:rPr err="1"/>
              <a:t>ultrices</a:t>
            </a:r>
            <a:r>
              <a:t> </a:t>
            </a:r>
            <a:r>
              <a:rPr err="1"/>
              <a:t>faucibus</a:t>
            </a:r>
            <a:r>
              <a:t>, </a:t>
            </a:r>
            <a:r>
              <a:rPr err="1"/>
              <a:t>nisl</a:t>
            </a:r>
            <a:r>
              <a:t> ipsum </a:t>
            </a:r>
            <a:r>
              <a:rPr err="1"/>
              <a:t>pretium</a:t>
            </a:r>
            <a:r>
              <a:t> </a:t>
            </a:r>
            <a:r>
              <a:rPr err="1"/>
              <a:t>justo</a:t>
            </a:r>
            <a:r>
              <a:t>, </a:t>
            </a:r>
            <a:r>
              <a:rPr err="1"/>
              <a:t>congue</a:t>
            </a:r>
            <a:r>
              <a:t> </a:t>
            </a:r>
            <a:r>
              <a:rPr err="1"/>
              <a:t>sodales</a:t>
            </a:r>
            <a:r>
              <a:t> </a:t>
            </a:r>
            <a:r>
              <a:rPr err="1"/>
              <a:t>odio</a:t>
            </a:r>
            <a:r>
              <a:t> </a:t>
            </a:r>
            <a:r>
              <a:rPr err="1"/>
              <a:t>felis</a:t>
            </a:r>
            <a:r>
              <a:t> id </a:t>
            </a:r>
            <a:r>
              <a:rPr err="1"/>
              <a:t>erat</a:t>
            </a:r>
            <a:r>
              <a:t>. </a:t>
            </a:r>
            <a:r>
              <a:rPr err="1"/>
              <a:t>Nullam</a:t>
            </a:r>
            <a:r>
              <a:t> ac </a:t>
            </a:r>
            <a:r>
              <a:rPr err="1"/>
              <a:t>faucibus</a:t>
            </a:r>
            <a:r>
              <a:t> nisi.</a:t>
            </a:r>
          </a:p>
          <a:p>
            <a:pPr marL="4445" indent="0" defTabSz="457200">
              <a:spcBef>
                <a:spcPts val="0"/>
              </a:spcBef>
              <a:buSzTx/>
              <a:buNone/>
              <a:defRPr sz="3600">
                <a:solidFill>
                  <a:srgbClr val="606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  <a:p>
            <a:pPr marL="350167" indent="-345722" defTabSz="457200">
              <a:spcBef>
                <a:spcPts val="0"/>
              </a:spcBef>
              <a:defRPr sz="3600">
                <a:solidFill>
                  <a:srgbClr val="606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Ut in </a:t>
            </a:r>
            <a:r>
              <a:rPr err="1"/>
              <a:t>interdum</a:t>
            </a:r>
            <a:r>
              <a:t> </a:t>
            </a:r>
            <a:r>
              <a:rPr err="1"/>
              <a:t>turpis</a:t>
            </a:r>
            <a:r>
              <a:t>. In vestibulum </a:t>
            </a:r>
            <a:r>
              <a:rPr err="1"/>
              <a:t>velit</a:t>
            </a:r>
            <a:r>
              <a:t> eros, </a:t>
            </a:r>
            <a:r>
              <a:rPr err="1"/>
              <a:t>sodales</a:t>
            </a:r>
            <a:r>
              <a:t> vestibulum.</a:t>
            </a:r>
            <a:endParaRPr lang="fr-CA"/>
          </a:p>
          <a:p>
            <a:pPr marL="985167" lvl="1" indent="-345722" defTabSz="457200">
              <a:spcBef>
                <a:spcPts val="0"/>
              </a:spcBef>
              <a:defRPr sz="3600">
                <a:solidFill>
                  <a:srgbClr val="606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fr-CA"/>
              <a:t>Test 1</a:t>
            </a:r>
          </a:p>
          <a:p>
            <a:pPr marL="1620167" lvl="2" indent="-345722" defTabSz="457200">
              <a:spcBef>
                <a:spcPts val="0"/>
              </a:spcBef>
              <a:defRPr sz="3600">
                <a:solidFill>
                  <a:srgbClr val="606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fr-CA"/>
              <a:t>Test 2</a:t>
            </a:r>
            <a:endParaRPr/>
          </a:p>
        </p:txBody>
      </p:sp>
      <p:sp>
        <p:nvSpPr>
          <p:cNvPr id="84" name="Numéro de diapositiv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Logo - Texte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16674_PPT_IQ_MasterB_16_9.jpg" descr="16674_PPT_IQ_MasterB_16_9.jpg"/>
          <p:cNvPicPr>
            <a:picLocks noChangeAspect="1"/>
          </p:cNvPicPr>
          <p:nvPr/>
        </p:nvPicPr>
        <p:blipFill>
          <a:blip r:embed="rId2"/>
          <a:srcRect l="87618" b="84099"/>
          <a:stretch>
            <a:fillRect/>
          </a:stretch>
        </p:blipFill>
        <p:spPr>
          <a:xfrm>
            <a:off x="21364922" y="0"/>
            <a:ext cx="3019078" cy="2180977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Numéro de diapositiv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F9DE899-DFFC-4A79-9DC6-27DB0BB7A9A1}"/>
              </a:ext>
            </a:extLst>
          </p:cNvPr>
          <p:cNvSpPr txBox="1"/>
          <p:nvPr userDrawn="1"/>
        </p:nvSpPr>
        <p:spPr>
          <a:xfrm>
            <a:off x="1256202" y="1289355"/>
            <a:ext cx="5234125" cy="47192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CA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Test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CA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CA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fr-CA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First </a:t>
            </a:r>
            <a:r>
              <a:rPr kumimoji="0" lang="fr-CA" sz="5000" b="0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Level</a:t>
            </a:r>
            <a:endParaRPr kumimoji="0" lang="fr-CA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224000" marR="0" lvl="1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fr-CA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Second </a:t>
            </a:r>
            <a:r>
              <a:rPr kumimoji="0" lang="fr-CA" sz="5000" b="0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Level</a:t>
            </a:r>
            <a:endParaRPr kumimoji="0" lang="fr-CA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764000" marR="0" lvl="2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fr-CA" sz="5000" b="0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Third</a:t>
            </a:r>
            <a:r>
              <a:rPr kumimoji="0" lang="fr-CA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kumimoji="0" lang="fr-CA" sz="5000" b="0" i="0" u="none" strike="noStrike" cap="none" spc="0" normalizeH="0" baseline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Level</a:t>
            </a:r>
            <a:endParaRPr kumimoji="0" lang="fr-CA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32652424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ogo - Texte bl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liquez pour ajouter un titre"/>
          <p:cNvSpPr>
            <a:spLocks noGrp="1"/>
          </p:cNvSpPr>
          <p:nvPr>
            <p:ph type="body" sz="quarter" idx="13"/>
          </p:nvPr>
        </p:nvSpPr>
        <p:spPr>
          <a:xfrm>
            <a:off x="609600" y="-279400"/>
            <a:ext cx="11099800" cy="2159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57200">
              <a:spcBef>
                <a:spcPts val="0"/>
              </a:spcBef>
              <a:buSzTx/>
              <a:buNone/>
              <a:defRPr sz="3800">
                <a:solidFill>
                  <a:srgbClr val="65666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err="1"/>
              <a:t>Cliquez</a:t>
            </a:r>
            <a:r>
              <a:t> pour </a:t>
            </a:r>
            <a:r>
              <a:rPr err="1"/>
              <a:t>ajouter</a:t>
            </a:r>
            <a:r>
              <a:t> un </a:t>
            </a:r>
            <a:r>
              <a:rPr err="1"/>
              <a:t>titre</a:t>
            </a:r>
            <a:endParaRPr/>
          </a:p>
        </p:txBody>
      </p:sp>
      <p:sp>
        <p:nvSpPr>
          <p:cNvPr id="112" name="Modifier : 2 clics"/>
          <p:cNvSpPr>
            <a:spLocks noGrp="1"/>
          </p:cNvSpPr>
          <p:nvPr>
            <p:ph type="body" sz="half" idx="14"/>
          </p:nvPr>
        </p:nvSpPr>
        <p:spPr>
          <a:xfrm>
            <a:off x="609600" y="1739900"/>
            <a:ext cx="11099800" cy="6286500"/>
          </a:xfrm>
          <a:prstGeom prst="rect">
            <a:avLst/>
          </a:prstGeom>
        </p:spPr>
        <p:txBody>
          <a:bodyPr anchor="t">
            <a:noAutofit/>
          </a:bodyPr>
          <a:lstStyle>
            <a:lvl1pPr marL="444500" indent="-444500" defTabSz="584200">
              <a:spcBef>
                <a:spcPts val="4200"/>
              </a:spcBef>
              <a:defRPr sz="3600">
                <a:solidFill>
                  <a:srgbClr val="2B9BB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Modifier : 2 clics </a:t>
            </a:r>
          </a:p>
        </p:txBody>
      </p:sp>
      <p:sp>
        <p:nvSpPr>
          <p:cNvPr id="113" name="Numéro de diapositiv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age de fin -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16674_PPT_IQ_Endos_16_9.jpg" descr="16674_PPT_IQ_Endos_16_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Cliquez et modifiez le titre"/>
          <p:cNvSpPr>
            <a:spLocks noGrp="1"/>
          </p:cNvSpPr>
          <p:nvPr>
            <p:ph type="body" sz="quarter" idx="13"/>
          </p:nvPr>
        </p:nvSpPr>
        <p:spPr>
          <a:xfrm>
            <a:off x="611385" y="1638300"/>
            <a:ext cx="5735391" cy="554231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defTabSz="457200">
              <a:spcBef>
                <a:spcPts val="0"/>
              </a:spcBef>
              <a:buSzTx/>
              <a:buNone/>
              <a:defRPr sz="4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Cliquez et modifiez le titre</a:t>
            </a:r>
          </a:p>
        </p:txBody>
      </p:sp>
      <p:pic>
        <p:nvPicPr>
          <p:cNvPr id="122" name="Logo_UdeS_Renverse.png" descr="Logo_UdeS_Renvers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" y="12845172"/>
            <a:ext cx="3035300" cy="5605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Adresse_Web_IQ_Renverse.png" descr="Adresse_Web_IQ_Renvers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8900" y="12915900"/>
            <a:ext cx="3632200" cy="334423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Numéro de diapositiv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Remerci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Image 6" descr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9" y="-1"/>
            <a:ext cx="18288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Image 21" descr="Imag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999" y="-1"/>
            <a:ext cx="18288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exte du titre"/>
          <p:cNvSpPr txBox="1">
            <a:spLocks noGrp="1"/>
          </p:cNvSpPr>
          <p:nvPr>
            <p:ph type="title"/>
          </p:nvPr>
        </p:nvSpPr>
        <p:spPr>
          <a:xfrm>
            <a:off x="4114799" y="2590800"/>
            <a:ext cx="10058401" cy="8534400"/>
          </a:xfrm>
          <a:prstGeom prst="rect">
            <a:avLst/>
          </a:prstGeom>
        </p:spPr>
        <p:txBody>
          <a:bodyPr lIns="0" tIns="0" rIns="0" bIns="0" anchor="t"/>
          <a:lstStyle>
            <a:lvl1pPr algn="l" defTabSz="914400">
              <a:defRPr sz="7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Texte du titre</a:t>
            </a:r>
          </a:p>
        </p:txBody>
      </p:sp>
      <p:pic>
        <p:nvPicPr>
          <p:cNvPr id="134" name="Image 4" descr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799" y="12527999"/>
            <a:ext cx="3606569" cy="6660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 5" descr="Imag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78768" y="12821770"/>
            <a:ext cx="5114033" cy="470857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887200" y="12344400"/>
            <a:ext cx="42672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2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6674_PPT_IQ_MasterA_16_9.jpg" descr="16674_PPT_IQ_MasterA_16_9.jpg"/>
          <p:cNvPicPr>
            <a:picLocks noChangeAspect="1"/>
          </p:cNvPicPr>
          <p:nvPr/>
        </p:nvPicPr>
        <p:blipFill>
          <a:blip r:embed="rId13"/>
          <a:srcRect b="83705"/>
          <a:stretch>
            <a:fillRect/>
          </a:stretch>
        </p:blipFill>
        <p:spPr>
          <a:xfrm>
            <a:off x="0" y="0"/>
            <a:ext cx="24384000" cy="223495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e du titre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err="1"/>
              <a:t>Texte</a:t>
            </a:r>
            <a:r>
              <a:t> du </a:t>
            </a:r>
            <a:r>
              <a:rPr err="1"/>
              <a:t>titre</a:t>
            </a:r>
            <a:endParaRPr/>
          </a:p>
        </p:txBody>
      </p:sp>
      <p:sp>
        <p:nvSpPr>
          <p:cNvPr id="4" name="Texte niveau 1…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lang="fr-CA"/>
              <a:t>Texte niveau 1</a:t>
            </a:r>
          </a:p>
          <a:p>
            <a:pPr lvl="1"/>
            <a:r>
              <a:rPr lang="fr-CA"/>
              <a:t>Texte niveau 2</a:t>
            </a:r>
          </a:p>
          <a:p>
            <a:pPr lvl="2"/>
            <a:r>
              <a:rPr lang="fr-CA"/>
              <a:t>Texte niveau 3</a:t>
            </a:r>
          </a:p>
          <a:p>
            <a:pPr lvl="3"/>
            <a:r>
              <a:rPr lang="fr-CA"/>
              <a:t>Texte niveau 4</a:t>
            </a:r>
          </a:p>
          <a:p>
            <a:pPr lvl="4"/>
            <a:r>
              <a:rPr lang="fr-CA"/>
              <a:t>Texte niveau 5</a:t>
            </a:r>
          </a:p>
        </p:txBody>
      </p:sp>
      <p:sp>
        <p:nvSpPr>
          <p:cNvPr id="5" name="Numéro de diapositive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6" r:id="rId5"/>
    <p:sldLayoutId id="2147483679" r:id="rId6"/>
    <p:sldLayoutId id="2147483659" r:id="rId7"/>
    <p:sldLayoutId id="2147483660" r:id="rId8"/>
    <p:sldLayoutId id="2147483661" r:id="rId9"/>
    <p:sldLayoutId id="2147483668" r:id="rId10"/>
    <p:sldLayoutId id="2147483678" r:id="rId11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422400" y="558800"/>
            <a:ext cx="22148800" cy="1981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fr-CA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422400" y="3022601"/>
            <a:ext cx="22148800" cy="993140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624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6" r:id="rId5"/>
    <p:sldLayoutId id="2147483677" r:id="rId6"/>
  </p:sldLayoutIdLst>
  <p:txStyles>
    <p:titleStyle>
      <a:lvl1pPr algn="l" defTabSz="914378" rtl="0" eaLnBrk="1" latinLnBrk="0" hangingPunct="1">
        <a:lnSpc>
          <a:spcPct val="100000"/>
        </a:lnSpc>
        <a:spcBef>
          <a:spcPct val="0"/>
        </a:spcBef>
        <a:buNone/>
        <a:defRPr sz="6400" b="0" kern="1200">
          <a:solidFill>
            <a:schemeClr val="accent5">
              <a:lumMod val="75000"/>
            </a:schemeClr>
          </a:solidFill>
          <a:latin typeface="Helvetica Neue"/>
          <a:ea typeface="+mj-ea"/>
          <a:cs typeface="Helvetica Neue"/>
        </a:defRPr>
      </a:lvl1pPr>
    </p:titleStyle>
    <p:bodyStyle>
      <a:lvl1pPr marL="694926" indent="-685782" algn="l" defTabSz="914378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sz="5600" kern="1200" baseline="0">
          <a:solidFill>
            <a:schemeClr val="tx1"/>
          </a:solidFill>
          <a:latin typeface="Helvetica Neue"/>
          <a:ea typeface="+mn-ea"/>
          <a:cs typeface="Helvetica Neue"/>
        </a:defRPr>
      </a:lvl1pPr>
      <a:lvl2pPr marL="1485864" indent="-571488" algn="l" defTabSz="914378" rtl="0" eaLnBrk="1" latinLnBrk="0" hangingPunct="1">
        <a:spcBef>
          <a:spcPct val="20000"/>
        </a:spcBef>
        <a:buClr>
          <a:schemeClr val="accent1"/>
        </a:buClr>
        <a:buFont typeface="Arial"/>
        <a:buChar char="–"/>
        <a:defRPr sz="540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2285942" indent="-457188" algn="l" defTabSz="914378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480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3200320" indent="-457188" algn="l" defTabSz="914378" rtl="0" eaLnBrk="1" latinLnBrk="0" hangingPunct="1">
        <a:spcBef>
          <a:spcPct val="20000"/>
        </a:spcBef>
        <a:buClr>
          <a:schemeClr val="accent2"/>
        </a:buClr>
        <a:buFont typeface="Arial"/>
        <a:buChar char="–"/>
        <a:defRPr sz="4000" kern="1200">
          <a:solidFill>
            <a:schemeClr val="tx1"/>
          </a:solidFill>
          <a:latin typeface="Helvetica Neue"/>
          <a:ea typeface="+mn-ea"/>
          <a:cs typeface="Helvetica Neue"/>
        </a:defRPr>
      </a:lvl4pPr>
      <a:lvl5pPr marL="4114698" indent="-457188" algn="l" defTabSz="914378" rtl="0" eaLnBrk="1" latinLnBrk="0" hangingPunct="1">
        <a:spcBef>
          <a:spcPct val="20000"/>
        </a:spcBef>
        <a:buClr>
          <a:schemeClr val="accent4"/>
        </a:buClr>
        <a:buFont typeface="Arial"/>
        <a:buChar char="»"/>
        <a:defRPr sz="4000" kern="1200">
          <a:solidFill>
            <a:schemeClr val="tx1"/>
          </a:solidFill>
          <a:latin typeface="Helvetica Neue"/>
          <a:ea typeface="+mn-ea"/>
          <a:cs typeface="Helvetica Neue"/>
        </a:defRPr>
      </a:lvl5pPr>
      <a:lvl6pPr marL="5029074" indent="-457188" algn="l" defTabSz="914378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452" indent="-457188" algn="l" defTabSz="914378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828" indent="-457188" algn="l" defTabSz="914378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206" indent="-457188" algn="l" defTabSz="914378" rtl="0" eaLnBrk="1" latinLnBrk="0" hangingPunct="1">
        <a:spcBef>
          <a:spcPct val="20000"/>
        </a:spcBef>
        <a:buFont typeface="Arial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7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8" algn="l" defTabSz="91437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54" algn="l" defTabSz="91437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132" algn="l" defTabSz="91437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508" algn="l" defTabSz="91437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886" algn="l" defTabSz="91437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262" algn="l" defTabSz="91437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640" algn="l" defTabSz="91437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018" algn="l" defTabSz="91437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1099-4300/17/4/1971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en.wikisource.org/wiki/Translation:On_a_Heuristic_Point_of_View_about_the_Creation_and_Conversion_of_Light" TargetMode="External"/><Relationship Id="rId4" Type="http://schemas.openxmlformats.org/officeDocument/2006/relationships/hyperlink" Target="http://www.theory.phas.ubc.ca/200-06/Planck-1901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ademie-sciences.fr/pdf/dossiers/Broglie/Broglie_pdf/CR1923_p507.p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ntrs.nasa.gov/citations/19840008978" TargetMode="External"/><Relationship Id="rId4" Type="http://schemas.openxmlformats.org/officeDocument/2006/relationships/hyperlink" Target="https://royalsocietypublishing.org/doi/10.1098/rspa.1925.0150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s2.smu.edu/~mitch/class/5395/papers/feynman-quantum-1981.pdf" TargetMode="External"/><Relationship Id="rId3" Type="http://schemas.openxmlformats.org/officeDocument/2006/relationships/hyperlink" Target="http://theory.caltech.edu/~preskill/ph229/notes/chap1.pdf" TargetMode="External"/><Relationship Id="rId7" Type="http://schemas.openxmlformats.org/officeDocument/2006/relationships/hyperlink" Target="https://ieeexplore.ieee.org/document/5391327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journals.aps.org/ppf/abstract/10.1103/PhysicsPhysiqueFizika.1.195" TargetMode="External"/><Relationship Id="rId5" Type="http://schemas.openxmlformats.org/officeDocument/2006/relationships/hyperlink" Target="https://ieeexplore.ieee.org/document/5392446" TargetMode="External"/><Relationship Id="rId4" Type="http://schemas.openxmlformats.org/officeDocument/2006/relationships/hyperlink" Target="https://web.archive.org/web/19980715013250/http:/cm.bell-labs.com/cm/ms/what/shannonday/shannon1948.pdf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ature.com/articles/s42254-021-00348-9" TargetMode="External"/><Relationship Id="rId3" Type="http://schemas.openxmlformats.org/officeDocument/2006/relationships/hyperlink" Target="https://web.archive.org/web/20200130165639/http:/researcher.watson.ibm.com/researcher/files/us-bennetc/BB84highest.pdf" TargetMode="External"/><Relationship Id="rId7" Type="http://schemas.openxmlformats.org/officeDocument/2006/relationships/hyperlink" Target="https://journals.aps.org/prl/abstract/10.1103/PhysRevLett.80.340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arxiv.org/abs/quant-ph/9708022" TargetMode="External"/><Relationship Id="rId5" Type="http://schemas.openxmlformats.org/officeDocument/2006/relationships/hyperlink" Target="https://arxiv.org/abs/quant-ph/9705052" TargetMode="External"/><Relationship Id="rId4" Type="http://schemas.openxmlformats.org/officeDocument/2006/relationships/hyperlink" Target="https://ieeexplore.ieee.org/document/365700" TargetMode="External"/><Relationship Id="rId9" Type="http://schemas.openxmlformats.org/officeDocument/2006/relationships/hyperlink" Target="https://www.nature.com/articles/s42254-020-00245-7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Institut quantique…"/>
          <p:cNvSpPr/>
          <p:nvPr/>
        </p:nvSpPr>
        <p:spPr>
          <a:xfrm>
            <a:off x="1943495" y="2349243"/>
            <a:ext cx="14782406" cy="3832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/>
          <a:p>
            <a:pPr algn="l" defTabSz="642937">
              <a:defRPr sz="9100" b="1">
                <a:solidFill>
                  <a:srgbClr val="656667"/>
                </a:solidFill>
              </a:defRPr>
            </a:pPr>
            <a:r>
              <a:rPr lang="fr-CA" dirty="0">
                <a:solidFill>
                  <a:schemeClr val="tx2"/>
                </a:solidFill>
              </a:rPr>
              <a:t>Monde académique et historique des </a:t>
            </a:r>
            <a:br>
              <a:rPr lang="fr-CA" dirty="0">
                <a:solidFill>
                  <a:schemeClr val="tx2"/>
                </a:solidFill>
              </a:rPr>
            </a:br>
            <a:r>
              <a:rPr lang="fr-CA" dirty="0">
                <a:solidFill>
                  <a:schemeClr val="tx2"/>
                </a:solidFill>
              </a:rPr>
              <a:t>sciences quantiques</a:t>
            </a:r>
          </a:p>
          <a:p>
            <a:pPr algn="l" defTabSz="642937">
              <a:defRPr sz="4500" i="1">
                <a:solidFill>
                  <a:srgbClr val="65666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fr-CA" dirty="0">
              <a:solidFill>
                <a:schemeClr val="tx2"/>
              </a:solidFill>
            </a:endParaRPr>
          </a:p>
          <a:p>
            <a:pPr algn="l" defTabSz="642937">
              <a:defRPr sz="4500" i="1">
                <a:solidFill>
                  <a:srgbClr val="65666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>
              <a:solidFill>
                <a:schemeClr val="tx2"/>
              </a:solidFill>
            </a:endParaRPr>
          </a:p>
          <a:p>
            <a:pPr algn="l"/>
            <a:r>
              <a:rPr lang="en-US" sz="6000" b="1" dirty="0" err="1">
                <a:solidFill>
                  <a:schemeClr val="tx2"/>
                </a:solidFill>
                <a:latin typeface="Helvetica Neue" pitchFamily="50" charset="0"/>
              </a:rPr>
              <a:t>Cours</a:t>
            </a:r>
            <a:r>
              <a:rPr lang="en-US" sz="6000" b="1" dirty="0">
                <a:solidFill>
                  <a:schemeClr val="tx2"/>
                </a:solidFill>
                <a:latin typeface="Helvetica Neue" pitchFamily="50" charset="0"/>
              </a:rPr>
              <a:t> 21 / </a:t>
            </a:r>
            <a:r>
              <a:rPr lang="en-US" sz="6000" b="1" dirty="0" err="1">
                <a:solidFill>
                  <a:schemeClr val="tx2"/>
                </a:solidFill>
                <a:latin typeface="Helvetica Neue" pitchFamily="50" charset="0"/>
              </a:rPr>
              <a:t>Semaine</a:t>
            </a:r>
            <a:r>
              <a:rPr lang="en-US" sz="6000" b="1" dirty="0">
                <a:solidFill>
                  <a:schemeClr val="tx2"/>
                </a:solidFill>
                <a:latin typeface="Helvetica Neue" pitchFamily="50" charset="0"/>
              </a:rPr>
              <a:t> 12 – BSQ110</a:t>
            </a:r>
            <a:endParaRPr lang="en-US" sz="4800" dirty="0">
              <a:solidFill>
                <a:schemeClr val="tx2"/>
              </a:solidFill>
              <a:latin typeface="Helvetica Neue Light"/>
            </a:endParaRPr>
          </a:p>
          <a:p>
            <a:pPr algn="l" defTabSz="642937">
              <a:defRPr sz="4500" i="1">
                <a:solidFill>
                  <a:srgbClr val="65666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fr-CA" dirty="0">
              <a:solidFill>
                <a:schemeClr val="tx2"/>
              </a:solidFill>
            </a:endParaRPr>
          </a:p>
          <a:p>
            <a:pPr algn="l" defTabSz="642937">
              <a:defRPr sz="4500" i="1">
                <a:solidFill>
                  <a:srgbClr val="65666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fr-CA" dirty="0">
              <a:solidFill>
                <a:schemeClr val="tx2"/>
              </a:solidFill>
            </a:endParaRPr>
          </a:p>
          <a:p>
            <a:pPr algn="l" defTabSz="642937">
              <a:defRPr sz="4500" i="1">
                <a:solidFill>
                  <a:srgbClr val="65666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fr-CA" dirty="0">
              <a:solidFill>
                <a:schemeClr val="tx2"/>
              </a:solidFill>
            </a:endParaRPr>
          </a:p>
          <a:p>
            <a:pPr algn="l" defTabSz="642937">
              <a:defRPr sz="4500" i="1">
                <a:solidFill>
                  <a:srgbClr val="65666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fr-CA" dirty="0">
                <a:solidFill>
                  <a:schemeClr val="tx2"/>
                </a:solidFill>
              </a:rPr>
              <a:t>Karl Thibault et Maxime Dion</a:t>
            </a:r>
          </a:p>
          <a:p>
            <a:pPr algn="l" defTabSz="642937">
              <a:defRPr sz="4500" i="1">
                <a:solidFill>
                  <a:srgbClr val="65666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fr-CA" dirty="0">
                <a:solidFill>
                  <a:schemeClr val="tx2"/>
                </a:solidFill>
              </a:rPr>
              <a:t>A2022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Eastern township: An Emerging Ecosystem for Innovation and Quantum Research"/>
          <p:cNvSpPr txBox="1"/>
          <p:nvPr/>
        </p:nvSpPr>
        <p:spPr>
          <a:xfrm>
            <a:off x="652118" y="468122"/>
            <a:ext cx="18454245" cy="156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>
            <a:lvl1pPr algn="l" defTabSz="642937">
              <a:defRPr sz="5200" b="1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fr-CA"/>
              <a:t>Historique des sciences quantiques</a:t>
            </a:r>
          </a:p>
          <a:p>
            <a:r>
              <a:rPr lang="fr-CA" sz="4000"/>
              <a:t>L’avènement de la mécanique quantique</a:t>
            </a:r>
            <a:endParaRPr sz="40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5230C5-EE86-42D2-A80C-81E6FC083D0F}"/>
              </a:ext>
            </a:extLst>
          </p:cNvPr>
          <p:cNvSpPr/>
          <p:nvPr/>
        </p:nvSpPr>
        <p:spPr>
          <a:xfrm>
            <a:off x="652118" y="2241483"/>
            <a:ext cx="21793201" cy="102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Expériences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incomprises</a:t>
            </a:r>
            <a:r>
              <a:rPr lang="en-US" dirty="0">
                <a:solidFill>
                  <a:schemeClr val="tx1"/>
                </a:solidFill>
              </a:rPr>
              <a:t> :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1838 – Cathode rays (Michael Faraday)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1860 – Radiation du corps noir (Gustav Kirchhoff)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fr-CA" dirty="0">
                <a:solidFill>
                  <a:schemeClr val="tx1"/>
                </a:solidFill>
              </a:rPr>
              <a:t>Catastrophe </a:t>
            </a:r>
            <a:r>
              <a:rPr lang="fr-CA" dirty="0" err="1">
                <a:solidFill>
                  <a:schemeClr val="tx1"/>
                </a:solidFill>
              </a:rPr>
              <a:t>ultraviolettre</a:t>
            </a:r>
            <a:r>
              <a:rPr lang="fr-CA" dirty="0">
                <a:solidFill>
                  <a:schemeClr val="tx1"/>
                </a:solidFill>
              </a:rPr>
              <a:t> (ou de Rayleigh-Jeans)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1887 – </a:t>
            </a:r>
            <a:r>
              <a:rPr lang="en-US" dirty="0" err="1">
                <a:solidFill>
                  <a:schemeClr val="tx1"/>
                </a:solidFill>
              </a:rPr>
              <a:t>Effet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photoélectrique</a:t>
            </a:r>
            <a:r>
              <a:rPr lang="en-US" dirty="0">
                <a:solidFill>
                  <a:schemeClr val="tx1"/>
                </a:solidFill>
              </a:rPr>
              <a:t> (Heinrich Hertz)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en-US" dirty="0">
              <a:solidFill>
                <a:schemeClr val="tx1"/>
              </a:solidFill>
            </a:endParaRP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020DC13-49D9-4597-A7DA-3442E49D2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252" y="3854875"/>
            <a:ext cx="5446204" cy="2256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C5E0961A-4172-4DAA-8442-EB36F7F70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0736" y="3854875"/>
            <a:ext cx="8724900" cy="6979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EFAE2218-23A1-4382-8CCB-F56B96904B79}"/>
              </a:ext>
            </a:extLst>
          </p:cNvPr>
          <p:cNvSpPr txBox="1"/>
          <p:nvPr/>
        </p:nvSpPr>
        <p:spPr>
          <a:xfrm>
            <a:off x="18455084" y="13058934"/>
            <a:ext cx="5759590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CA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Source des images : </a:t>
            </a:r>
            <a:r>
              <a:rPr kumimoji="0" lang="fr-CA" sz="3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Wikipedia</a:t>
            </a:r>
            <a:endParaRPr kumimoji="0" lang="fr-CA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F8FBFC0-BD58-4B7A-A94B-F40FDEEFD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252" y="10430100"/>
            <a:ext cx="3285900" cy="32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5826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Eastern township: An Emerging Ecosystem for Innovation and Quantum Research"/>
          <p:cNvSpPr txBox="1"/>
          <p:nvPr/>
        </p:nvSpPr>
        <p:spPr>
          <a:xfrm>
            <a:off x="652118" y="468122"/>
            <a:ext cx="18454245" cy="156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>
            <a:lvl1pPr algn="l" defTabSz="642937">
              <a:defRPr sz="5200" b="1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fr-CA"/>
              <a:t>Historique des sciences quantiques</a:t>
            </a:r>
          </a:p>
          <a:p>
            <a:r>
              <a:rPr lang="fr-CA" sz="4000"/>
              <a:t>L’avènement de la mécanique quantique</a:t>
            </a:r>
            <a:endParaRPr sz="40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5230C5-EE86-42D2-A80C-81E6FC083D0F}"/>
              </a:ext>
            </a:extLst>
          </p:cNvPr>
          <p:cNvSpPr/>
          <p:nvPr/>
        </p:nvSpPr>
        <p:spPr>
          <a:xfrm>
            <a:off x="609599" y="2588955"/>
            <a:ext cx="21793201" cy="93572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Pistes</a:t>
            </a:r>
            <a:r>
              <a:rPr lang="en-US" dirty="0">
                <a:solidFill>
                  <a:schemeClr val="tx1"/>
                </a:solidFill>
              </a:rPr>
              <a:t> de solution :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1877 – </a:t>
            </a:r>
            <a:r>
              <a:rPr lang="en-US" dirty="0" err="1">
                <a:solidFill>
                  <a:schemeClr val="tx1"/>
                </a:solidFill>
              </a:rPr>
              <a:t>États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discrets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d’énergie</a:t>
            </a:r>
            <a:r>
              <a:rPr lang="en-US" dirty="0">
                <a:solidFill>
                  <a:schemeClr val="tx1"/>
                </a:solidFill>
              </a:rPr>
              <a:t> (Ludwig Boltzmann)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  <a:hlinkClick r:id="rId3"/>
              </a:rPr>
              <a:t>On the Relationship between the Second Fundamental Theorem of the Mechanical Theory of Heat and Probability Calculations Regarding the Conditions for Thermal Equilibrium</a:t>
            </a:r>
            <a:r>
              <a:rPr lang="en-US" dirty="0">
                <a:solidFill>
                  <a:schemeClr val="tx1"/>
                </a:solidFill>
              </a:rPr>
              <a:t>”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1901 – </a:t>
            </a:r>
            <a:r>
              <a:rPr lang="en-US" dirty="0" err="1">
                <a:solidFill>
                  <a:schemeClr val="tx1"/>
                </a:solidFill>
              </a:rPr>
              <a:t>Hypothèse</a:t>
            </a:r>
            <a:r>
              <a:rPr lang="en-US" dirty="0">
                <a:solidFill>
                  <a:schemeClr val="tx1"/>
                </a:solidFill>
              </a:rPr>
              <a:t> de “quanta” </a:t>
            </a:r>
            <a:r>
              <a:rPr lang="en-US" dirty="0" err="1">
                <a:solidFill>
                  <a:schemeClr val="tx1"/>
                </a:solidFill>
              </a:rPr>
              <a:t>discrets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d’énergie</a:t>
            </a:r>
            <a:r>
              <a:rPr lang="en-US" dirty="0">
                <a:solidFill>
                  <a:schemeClr val="tx1"/>
                </a:solidFill>
              </a:rPr>
              <a:t> (Max Planck)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  <a:hlinkClick r:id="rId4"/>
              </a:rPr>
              <a:t>On the Law of the Energy Distribution in the Normal Spectrum</a:t>
            </a:r>
            <a:r>
              <a:rPr lang="en-US" dirty="0">
                <a:solidFill>
                  <a:schemeClr val="tx1"/>
                </a:solidFill>
              </a:rPr>
              <a:t>”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1905 – </a:t>
            </a:r>
            <a:r>
              <a:rPr lang="en-US" dirty="0" err="1">
                <a:solidFill>
                  <a:schemeClr val="tx1"/>
                </a:solidFill>
              </a:rPr>
              <a:t>Postulat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particules</a:t>
            </a:r>
            <a:r>
              <a:rPr lang="en-US" dirty="0">
                <a:solidFill>
                  <a:schemeClr val="tx1"/>
                </a:solidFill>
              </a:rPr>
              <a:t> de lumière / photons (Albert Einstein)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  <a:hlinkClick r:id="rId5"/>
              </a:rPr>
              <a:t>On a Heuristic Point of View about the Creation and Conversion of Light</a:t>
            </a:r>
            <a:r>
              <a:rPr lang="en-US" dirty="0">
                <a:solidFill>
                  <a:schemeClr val="tx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24414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Eastern township: An Emerging Ecosystem for Innovation and Quantum Research"/>
          <p:cNvSpPr txBox="1"/>
          <p:nvPr/>
        </p:nvSpPr>
        <p:spPr>
          <a:xfrm>
            <a:off x="652118" y="468122"/>
            <a:ext cx="18454245" cy="156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>
            <a:lvl1pPr algn="l" defTabSz="642937">
              <a:defRPr sz="5200" b="1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fr-CA"/>
              <a:t>Historique des sciences quantiques</a:t>
            </a:r>
          </a:p>
          <a:p>
            <a:r>
              <a:rPr lang="fr-CA" sz="4000"/>
              <a:t>L’avènement de la mécanique quantique</a:t>
            </a:r>
            <a:endParaRPr sz="40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5230C5-EE86-42D2-A80C-81E6FC083D0F}"/>
              </a:ext>
            </a:extLst>
          </p:cNvPr>
          <p:cNvSpPr/>
          <p:nvPr/>
        </p:nvSpPr>
        <p:spPr>
          <a:xfrm>
            <a:off x="609599" y="2588955"/>
            <a:ext cx="21793201" cy="12533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Avènement</a:t>
            </a:r>
            <a:r>
              <a:rPr lang="en-US" dirty="0">
                <a:solidFill>
                  <a:schemeClr val="tx1"/>
                </a:solidFill>
              </a:rPr>
              <a:t> de la </a:t>
            </a:r>
            <a:r>
              <a:rPr lang="en-US" dirty="0" err="1">
                <a:solidFill>
                  <a:schemeClr val="tx1"/>
                </a:solidFill>
              </a:rPr>
              <a:t>mécanique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quantique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1923 – Louis de Broglie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fr-CA" sz="3600" dirty="0">
                <a:solidFill>
                  <a:schemeClr val="tx1"/>
                </a:solidFill>
                <a:hlinkClick r:id="rId3"/>
              </a:rPr>
              <a:t>Ondes et quanta</a:t>
            </a:r>
            <a:r>
              <a:rPr lang="en-US" sz="3600" dirty="0">
                <a:solidFill>
                  <a:schemeClr val="tx1"/>
                </a:solidFill>
              </a:rPr>
              <a:t>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1924 – Max Born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“On quantum mechanics”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1925 – Paul Dirac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4"/>
              </a:rPr>
              <a:t>The Fundamental Equations of Quantum Mechanics</a:t>
            </a:r>
            <a:r>
              <a:rPr lang="en-US" sz="3600" dirty="0">
                <a:solidFill>
                  <a:schemeClr val="tx1"/>
                </a:solidFill>
              </a:rPr>
              <a:t>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1926 – Erwin Schrödinger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“Quantization as an Eigenvalue Problem”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1927 – Werner Heisenberg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5"/>
              </a:rPr>
              <a:t>The actual content of quantum theoretical kinematics and mechanics</a:t>
            </a:r>
            <a:r>
              <a:rPr lang="en-US" sz="3600" dirty="0">
                <a:solidFill>
                  <a:schemeClr val="tx1"/>
                </a:solidFill>
              </a:rPr>
              <a:t>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45363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. Piccard, E. Henriot, P. Ehrenfest, E. Herzen, Th. De Donder, E. Schrödinger, J.E. Verschaffelt, W. Pauli, W. Heisenberg, R.H. Fowler, L. Brillouin; P. Debye, M. Knudsen, W.L. Bragg, H.A. Kramers, P.A.M. Dirac, A.H. Compton, L. de Broglie, M. Born, N. Bohr; I. Langmuir, M. Planck, M. Curie, H.A. Lorentz, A. Einstein, P. Langevin, Ch. E. Guye, C.T.R. Wilson, O.W. Richardson Fifth conference participants, 1927. Institut International de Physique Solvay in Leopold Park. Image">
            <a:extLst>
              <a:ext uri="{FF2B5EF4-FFF2-40B4-BE49-F238E27FC236}">
                <a16:creationId xmlns:a16="http://schemas.microsoft.com/office/drawing/2014/main" id="{E5155299-B4C3-4FC1-AB8E-6E07A1CD2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731" y="2191448"/>
            <a:ext cx="14873632" cy="10772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astern township: An Emerging Ecosystem for Innovation and Quantum Research">
            <a:extLst>
              <a:ext uri="{FF2B5EF4-FFF2-40B4-BE49-F238E27FC236}">
                <a16:creationId xmlns:a16="http://schemas.microsoft.com/office/drawing/2014/main" id="{E949F11F-55AA-47CF-8510-9F71207C90C6}"/>
              </a:ext>
            </a:extLst>
          </p:cNvPr>
          <p:cNvSpPr txBox="1"/>
          <p:nvPr/>
        </p:nvSpPr>
        <p:spPr>
          <a:xfrm>
            <a:off x="652118" y="468122"/>
            <a:ext cx="18454245" cy="156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 algn="l" defTabSz="642937">
              <a:defRPr sz="5200" b="1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fr-CA"/>
              <a:t>Historique des sciences quantiques</a:t>
            </a:r>
          </a:p>
          <a:p>
            <a:r>
              <a:rPr lang="fr-CA" sz="4000"/>
              <a:t>Conférence Solvay 1927 – Électrons et photons</a:t>
            </a: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381098760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C078228-D197-4066-B7EE-3484C3EC1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7472"/>
            <a:ext cx="24380654" cy="1263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99859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60257EB-DF61-48B8-87B9-83EF131E4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"/>
            <a:ext cx="24383999" cy="1371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6985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Eastern township: An Emerging Ecosystem for Innovation and Quantum Research"/>
          <p:cNvSpPr txBox="1"/>
          <p:nvPr/>
        </p:nvSpPr>
        <p:spPr>
          <a:xfrm>
            <a:off x="652118" y="468122"/>
            <a:ext cx="18454245" cy="156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>
            <a:lvl1pPr algn="l" defTabSz="642937">
              <a:defRPr sz="5200" b="1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fr-CA" dirty="0"/>
              <a:t>Historique de l’information quantique</a:t>
            </a:r>
          </a:p>
          <a:p>
            <a:endParaRPr lang="fr-CA" sz="4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5230C5-EE86-42D2-A80C-81E6FC083D0F}"/>
              </a:ext>
            </a:extLst>
          </p:cNvPr>
          <p:cNvSpPr/>
          <p:nvPr/>
        </p:nvSpPr>
        <p:spPr>
          <a:xfrm>
            <a:off x="652118" y="2028163"/>
            <a:ext cx="21793201" cy="12348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Ressource</a:t>
            </a:r>
            <a:r>
              <a:rPr lang="en-US" dirty="0">
                <a:solidFill>
                  <a:schemeClr val="tx1"/>
                </a:solidFill>
              </a:rPr>
              <a:t> extraordinaire : John </a:t>
            </a:r>
            <a:r>
              <a:rPr lang="en-US" dirty="0" err="1">
                <a:solidFill>
                  <a:schemeClr val="tx1"/>
                </a:solidFill>
              </a:rPr>
              <a:t>Preskill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“Quantum Computation”, Notes de </a:t>
            </a:r>
            <a:r>
              <a:rPr lang="en-US" dirty="0" err="1">
                <a:solidFill>
                  <a:schemeClr val="tx1"/>
                </a:solidFill>
                <a:hlinkClick r:id="rId3"/>
              </a:rPr>
              <a:t>cours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fr-CA" sz="3600" dirty="0">
                <a:solidFill>
                  <a:schemeClr val="tx1"/>
                </a:solidFill>
              </a:rPr>
              <a:t>1948 – Claude Shannon</a:t>
            </a:r>
            <a:br>
              <a:rPr lang="fr-CA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 </a:t>
            </a:r>
            <a:r>
              <a:rPr lang="en-US" sz="3600" dirty="0">
                <a:solidFill>
                  <a:schemeClr val="tx1"/>
                </a:solidFill>
                <a:hlinkClick r:id="rId4"/>
              </a:rPr>
              <a:t>A Mathematical Theory of Communication</a:t>
            </a:r>
            <a:r>
              <a:rPr lang="en-US" sz="3600" dirty="0">
                <a:solidFill>
                  <a:schemeClr val="tx1"/>
                </a:solidFill>
              </a:rPr>
              <a:t>”</a:t>
            </a:r>
            <a:br>
              <a:rPr lang="fr-CA" sz="3600" dirty="0">
                <a:solidFill>
                  <a:schemeClr val="tx1"/>
                </a:solidFill>
              </a:rPr>
            </a:br>
            <a:br>
              <a:rPr lang="fr-CA" sz="3600" dirty="0">
                <a:solidFill>
                  <a:schemeClr val="tx1"/>
                </a:solidFill>
              </a:rPr>
            </a:br>
            <a:r>
              <a:rPr lang="fr-CA" sz="3600" dirty="0">
                <a:solidFill>
                  <a:schemeClr val="tx1"/>
                </a:solidFill>
              </a:rPr>
              <a:t>1961 – Rolf </a:t>
            </a:r>
            <a:r>
              <a:rPr lang="fr-CA" sz="3600" dirty="0" err="1">
                <a:solidFill>
                  <a:schemeClr val="tx1"/>
                </a:solidFill>
              </a:rPr>
              <a:t>Landauer</a:t>
            </a:r>
            <a:br>
              <a:rPr lang="fr-CA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5"/>
              </a:rPr>
              <a:t>Irreversibility and heat generation in the computing process</a:t>
            </a:r>
            <a:r>
              <a:rPr lang="en-US" sz="3600" dirty="0">
                <a:solidFill>
                  <a:schemeClr val="tx1"/>
                </a:solidFill>
              </a:rPr>
              <a:t>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1964 – John Bell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fi-FI" sz="3600" dirty="0">
                <a:solidFill>
                  <a:schemeClr val="tx1"/>
                </a:solidFill>
                <a:hlinkClick r:id="rId6"/>
              </a:rPr>
              <a:t>On the Einstein-Podolsky-Rosen Paradox</a:t>
            </a:r>
            <a:r>
              <a:rPr lang="fi-FI" sz="3600" dirty="0">
                <a:solidFill>
                  <a:schemeClr val="tx1"/>
                </a:solidFill>
              </a:rPr>
              <a:t> (1935)” (16821 citations)</a:t>
            </a:r>
            <a:br>
              <a:rPr lang="fi-FI" sz="3600" dirty="0">
                <a:solidFill>
                  <a:schemeClr val="tx1"/>
                </a:solidFill>
              </a:rPr>
            </a:br>
            <a:r>
              <a:rPr lang="fi-FI" sz="3600" dirty="0">
                <a:solidFill>
                  <a:schemeClr val="tx1"/>
                </a:solidFill>
              </a:rPr>
              <a:t>Réalisme local / causalité / variables cachées</a:t>
            </a:r>
            <a:br>
              <a:rPr lang="fi-FI" sz="3600" dirty="0">
                <a:solidFill>
                  <a:schemeClr val="tx1"/>
                </a:solidFill>
              </a:rPr>
            </a:br>
            <a:r>
              <a:rPr lang="fi-FI" sz="3600" dirty="0">
                <a:solidFill>
                  <a:schemeClr val="tx1"/>
                </a:solidFill>
              </a:rPr>
              <a:t>Prix Nobel 2022 (Aspect, Clauser, Zellinger)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1973 – Charles Bennet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7"/>
              </a:rPr>
              <a:t>Logical Reversibility of Computation</a:t>
            </a:r>
            <a:r>
              <a:rPr lang="en-US" sz="3600" dirty="0">
                <a:solidFill>
                  <a:schemeClr val="tx1"/>
                </a:solidFill>
              </a:rPr>
              <a:t>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1982 – Richard Feynman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8"/>
              </a:rPr>
              <a:t>Simulating Physics with Computers</a:t>
            </a:r>
            <a:r>
              <a:rPr lang="en-US" sz="3600" dirty="0">
                <a:solidFill>
                  <a:schemeClr val="tx1"/>
                </a:solidFill>
              </a:rPr>
              <a:t>” (10653 citations)</a:t>
            </a:r>
            <a:br>
              <a:rPr lang="en-US" sz="3600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4434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Eastern township: An Emerging Ecosystem for Innovation and Quantum Research"/>
          <p:cNvSpPr txBox="1"/>
          <p:nvPr/>
        </p:nvSpPr>
        <p:spPr>
          <a:xfrm>
            <a:off x="652118" y="468122"/>
            <a:ext cx="18454245" cy="156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>
            <a:lvl1pPr algn="l" defTabSz="642937">
              <a:defRPr sz="5200" b="1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fr-CA" dirty="0"/>
              <a:t>Historique de l’information quantique</a:t>
            </a:r>
          </a:p>
          <a:p>
            <a:endParaRPr lang="fr-CA" sz="4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5230C5-EE86-42D2-A80C-81E6FC083D0F}"/>
              </a:ext>
            </a:extLst>
          </p:cNvPr>
          <p:cNvSpPr/>
          <p:nvPr/>
        </p:nvSpPr>
        <p:spPr>
          <a:xfrm>
            <a:off x="652118" y="2028163"/>
            <a:ext cx="21793201" cy="11499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642937">
              <a:lnSpc>
                <a:spcPct val="120000"/>
              </a:lnSpc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fr-CA" sz="3600" dirty="0">
                <a:solidFill>
                  <a:schemeClr val="tx1"/>
                </a:solidFill>
              </a:rPr>
              <a:t>1984 – C. H. Bennett and G. Brassard</a:t>
            </a:r>
            <a:br>
              <a:rPr lang="fr-CA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3"/>
              </a:rPr>
              <a:t>Quantum cryptography: Public key distribution and coin tossing</a:t>
            </a:r>
            <a:r>
              <a:rPr lang="en-US" sz="3600" dirty="0">
                <a:solidFill>
                  <a:schemeClr val="tx1"/>
                </a:solidFill>
              </a:rPr>
              <a:t>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1994 – Peter Shor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4"/>
              </a:rPr>
              <a:t>Algorithms for quantum computation: discrete logarithms and factoring</a:t>
            </a:r>
            <a:r>
              <a:rPr lang="en-US" sz="3600" dirty="0">
                <a:solidFill>
                  <a:schemeClr val="tx1"/>
                </a:solidFill>
              </a:rPr>
              <a:t>” (9143 citations)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1997 – Daniel Gottesman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5"/>
              </a:rPr>
              <a:t>Stabilizer Codes and Quantum Error Correction</a:t>
            </a:r>
            <a:r>
              <a:rPr lang="en-US" sz="3600" dirty="0">
                <a:solidFill>
                  <a:schemeClr val="tx1"/>
                </a:solidFill>
              </a:rPr>
              <a:t>” (</a:t>
            </a:r>
            <a:r>
              <a:rPr lang="en-US" sz="3600" dirty="0" err="1">
                <a:solidFill>
                  <a:schemeClr val="tx1"/>
                </a:solidFill>
              </a:rPr>
              <a:t>thèse</a:t>
            </a:r>
            <a:r>
              <a:rPr lang="en-US" sz="3600" dirty="0">
                <a:solidFill>
                  <a:schemeClr val="tx1"/>
                </a:solidFill>
              </a:rPr>
              <a:t> de </a:t>
            </a:r>
            <a:r>
              <a:rPr lang="en-US" sz="3600" dirty="0" err="1">
                <a:solidFill>
                  <a:schemeClr val="tx1"/>
                </a:solidFill>
              </a:rPr>
              <a:t>doctorat</a:t>
            </a:r>
            <a:r>
              <a:rPr lang="en-US" sz="3600" dirty="0">
                <a:solidFill>
                  <a:schemeClr val="tx1"/>
                </a:solidFill>
              </a:rPr>
              <a:t>)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1997 – Andrew </a:t>
            </a:r>
            <a:r>
              <a:rPr lang="en-US" sz="3600" dirty="0" err="1">
                <a:solidFill>
                  <a:schemeClr val="tx1"/>
                </a:solidFill>
              </a:rPr>
              <a:t>Stean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6"/>
              </a:rPr>
              <a:t>Quantum Computing</a:t>
            </a:r>
            <a:r>
              <a:rPr lang="en-US" sz="3600" dirty="0">
                <a:solidFill>
                  <a:schemeClr val="tx1"/>
                </a:solidFill>
              </a:rPr>
              <a:t>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1998 – Isaac L. Chuang, Neil </a:t>
            </a:r>
            <a:r>
              <a:rPr lang="en-US" sz="3600" dirty="0" err="1">
                <a:solidFill>
                  <a:schemeClr val="tx1"/>
                </a:solidFill>
              </a:rPr>
              <a:t>Gershenfeld</a:t>
            </a:r>
            <a:r>
              <a:rPr lang="en-US" sz="3600" dirty="0">
                <a:solidFill>
                  <a:schemeClr val="tx1"/>
                </a:solidFill>
              </a:rPr>
              <a:t>, and Mark Kubinec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“</a:t>
            </a:r>
            <a:r>
              <a:rPr lang="en-US" sz="3600" dirty="0">
                <a:solidFill>
                  <a:schemeClr val="tx1"/>
                </a:solidFill>
                <a:hlinkClick r:id="rId7"/>
              </a:rPr>
              <a:t>Experimental Implementation of Fast Quantum Searching</a:t>
            </a:r>
            <a:r>
              <a:rPr lang="en-US" sz="3600" dirty="0">
                <a:solidFill>
                  <a:schemeClr val="tx1"/>
                </a:solidFill>
              </a:rPr>
              <a:t>”</a:t>
            </a:r>
            <a:br>
              <a:rPr lang="en-US" sz="3600" dirty="0">
                <a:solidFill>
                  <a:schemeClr val="tx1"/>
                </a:solidFill>
              </a:rPr>
            </a:b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2021 : </a:t>
            </a:r>
            <a:r>
              <a:rPr lang="en-US" sz="3600" dirty="0">
                <a:solidFill>
                  <a:schemeClr val="tx1"/>
                </a:solidFill>
                <a:hlinkClick r:id="rId8"/>
              </a:rPr>
              <a:t>Variational quantum algorithms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2021 : </a:t>
            </a:r>
            <a:r>
              <a:rPr lang="en-US" sz="3600" dirty="0">
                <a:solidFill>
                  <a:schemeClr val="tx1"/>
                </a:solidFill>
                <a:hlinkClick r:id="rId9"/>
              </a:rPr>
              <a:t>Quantum programming languages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1427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C078228-D197-4066-B7EE-3484C3EC1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7472"/>
            <a:ext cx="24380654" cy="1263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726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Quantum computing documents by year, 1982–2020">
            <a:extLst>
              <a:ext uri="{FF2B5EF4-FFF2-40B4-BE49-F238E27FC236}">
                <a16:creationId xmlns:a16="http://schemas.microsoft.com/office/drawing/2014/main" id="{E483C8A8-DC26-42F1-A9D3-0F6D1AE82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670512" cy="1461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68451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BM Q Hub at Institut quantique de l’Université de Sherbrooke">
            <a:extLst>
              <a:ext uri="{FF2B5EF4-FFF2-40B4-BE49-F238E27FC236}">
                <a16:creationId xmlns:a16="http://schemas.microsoft.com/office/drawing/2014/main" id="{DF9D579A-7707-42B3-AD92-00071315B375}"/>
              </a:ext>
            </a:extLst>
          </p:cNvPr>
          <p:cNvSpPr/>
          <p:nvPr/>
        </p:nvSpPr>
        <p:spPr>
          <a:xfrm>
            <a:off x="1871963" y="2928721"/>
            <a:ext cx="14245883" cy="78585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533400">
              <a:defRPr sz="7000">
                <a:solidFill>
                  <a:srgbClr val="FFFFFF"/>
                </a:solidFill>
              </a:defRPr>
            </a:lvl1pPr>
          </a:lstStyle>
          <a:p>
            <a:pPr algn="ctr"/>
            <a:r>
              <a:rPr lang="fr-CA" sz="7200" dirty="0"/>
              <a:t>Imaginez vous en train de faire un doctorat dans la discipline scientifique de votre choix (physique, chimie, info, sciences quantiques, peu importe), après votre BSIQ. À quoi ressemble votre vie et votre quotidien?</a:t>
            </a:r>
          </a:p>
        </p:txBody>
      </p:sp>
    </p:spTree>
    <p:extLst>
      <p:ext uri="{BB962C8B-B14F-4D97-AF65-F5344CB8AC3E}">
        <p14:creationId xmlns:p14="http://schemas.microsoft.com/office/powerpoint/2010/main" val="233889475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BM Q Hub at Institut quantique de l’Université de Sherbrooke">
            <a:extLst>
              <a:ext uri="{FF2B5EF4-FFF2-40B4-BE49-F238E27FC236}">
                <a16:creationId xmlns:a16="http://schemas.microsoft.com/office/drawing/2014/main" id="{D2A568B5-0E6E-411E-8F83-8A86E28DA1FA}"/>
              </a:ext>
            </a:extLst>
          </p:cNvPr>
          <p:cNvSpPr/>
          <p:nvPr/>
        </p:nvSpPr>
        <p:spPr>
          <a:xfrm>
            <a:off x="1871963" y="6106512"/>
            <a:ext cx="14245883" cy="1502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533400">
              <a:defRPr sz="7000">
                <a:solidFill>
                  <a:srgbClr val="FFFFFF"/>
                </a:solidFill>
              </a:defRPr>
            </a:lvl1pPr>
          </a:lstStyle>
          <a:p>
            <a:pPr algn="ctr"/>
            <a:r>
              <a:rPr lang="fr-CA" sz="9100"/>
              <a:t>Devoir</a:t>
            </a:r>
            <a:endParaRPr sz="910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Eastern township: An Emerging Ecosystem for Innovation and Quantum Research"/>
          <p:cNvSpPr txBox="1"/>
          <p:nvPr/>
        </p:nvSpPr>
        <p:spPr>
          <a:xfrm>
            <a:off x="652118" y="468122"/>
            <a:ext cx="18454245" cy="156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>
            <a:lvl1pPr algn="l" defTabSz="642937">
              <a:defRPr sz="5200" b="1">
                <a:solidFill>
                  <a:srgbClr val="656667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r>
              <a:rPr lang="fr-CA" dirty="0"/>
              <a:t>Recherche et réflexion personnelle</a:t>
            </a:r>
          </a:p>
          <a:p>
            <a:r>
              <a:rPr lang="fr-CA" sz="4000" dirty="0"/>
              <a:t>Intérêt envers les sciences quantiques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5230C5-EE86-42D2-A80C-81E6FC083D0F}"/>
              </a:ext>
            </a:extLst>
          </p:cNvPr>
          <p:cNvSpPr/>
          <p:nvPr/>
        </p:nvSpPr>
        <p:spPr>
          <a:xfrm>
            <a:off x="609599" y="2588955"/>
            <a:ext cx="21793201" cy="102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>
                <a:solidFill>
                  <a:schemeClr val="tx1"/>
                </a:solidFill>
              </a:rPr>
              <a:t>Objectif :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>
                <a:solidFill>
                  <a:schemeClr val="tx1"/>
                </a:solidFill>
              </a:rPr>
              <a:t>Répondre</a:t>
            </a:r>
            <a:r>
              <a:rPr lang="en-US" dirty="0">
                <a:solidFill>
                  <a:schemeClr val="tx1"/>
                </a:solidFill>
              </a:rPr>
              <a:t> à la question </a:t>
            </a:r>
            <a:r>
              <a:rPr lang="en-US" dirty="0" err="1">
                <a:solidFill>
                  <a:schemeClr val="tx1"/>
                </a:solidFill>
              </a:rPr>
              <a:t>suivante</a:t>
            </a:r>
            <a:r>
              <a:rPr lang="en-US" dirty="0">
                <a:solidFill>
                  <a:schemeClr val="tx1"/>
                </a:solidFill>
              </a:rPr>
              <a:t> :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“</a:t>
            </a:r>
            <a:r>
              <a:rPr lang="fr-CA" dirty="0">
                <a:solidFill>
                  <a:schemeClr val="tx1"/>
                </a:solidFill>
              </a:rPr>
              <a:t>Pourquoi les gouvernements, les grandes entreprises et le monde financier (capital de risque, etc.) s'intéresse aux sciences quantiques?</a:t>
            </a:r>
            <a:r>
              <a:rPr lang="en-US" dirty="0">
                <a:solidFill>
                  <a:schemeClr val="tx1"/>
                </a:solidFill>
              </a:rPr>
              <a:t>”</a:t>
            </a:r>
            <a:br>
              <a:rPr lang="fr-CA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>
                <a:solidFill>
                  <a:schemeClr val="tx1"/>
                </a:solidFill>
              </a:rPr>
              <a:t>Format : Une page.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>
                <a:solidFill>
                  <a:schemeClr val="tx1"/>
                </a:solidFill>
              </a:rPr>
              <a:t>Écrite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dessinée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copié-collé</a:t>
            </a:r>
            <a:r>
              <a:rPr lang="en-US" dirty="0">
                <a:solidFill>
                  <a:schemeClr val="tx1"/>
                </a:solidFill>
              </a:rPr>
              <a:t> de captures </a:t>
            </a:r>
            <a:r>
              <a:rPr lang="en-US" dirty="0" err="1">
                <a:solidFill>
                  <a:schemeClr val="tx1"/>
                </a:solidFill>
              </a:rPr>
              <a:t>d’écran</a:t>
            </a:r>
            <a:r>
              <a:rPr lang="en-US" dirty="0">
                <a:solidFill>
                  <a:schemeClr val="tx1"/>
                </a:solidFill>
              </a:rPr>
              <a:t> – </a:t>
            </a:r>
            <a:r>
              <a:rPr lang="en-US" dirty="0" err="1">
                <a:solidFill>
                  <a:schemeClr val="tx1"/>
                </a:solidFill>
              </a:rPr>
              <a:t>bref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comme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vous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voulez</a:t>
            </a:r>
            <a:r>
              <a:rPr lang="en-US" dirty="0">
                <a:solidFill>
                  <a:schemeClr val="tx1"/>
                </a:solidFill>
              </a:rPr>
              <a:t>!</a:t>
            </a:r>
          </a:p>
          <a:p>
            <a:pPr algn="l" defTabSz="642937">
              <a:lnSpc>
                <a:spcPct val="120000"/>
              </a:lnSpc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en-US" dirty="0">
              <a:solidFill>
                <a:schemeClr val="tx1"/>
              </a:solidFill>
            </a:endParaRP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>
                <a:solidFill>
                  <a:schemeClr val="tx1"/>
                </a:solidFill>
              </a:rPr>
              <a:t>Sources “</a:t>
            </a:r>
            <a:r>
              <a:rPr lang="en-US" dirty="0" err="1">
                <a:solidFill>
                  <a:schemeClr val="tx1"/>
                </a:solidFill>
              </a:rPr>
              <a:t>crédibles</a:t>
            </a:r>
            <a:r>
              <a:rPr lang="en-US" dirty="0">
                <a:solidFill>
                  <a:schemeClr val="tx1"/>
                </a:solidFill>
              </a:rPr>
              <a:t>” </a:t>
            </a:r>
            <a:r>
              <a:rPr lang="en-US" dirty="0" err="1">
                <a:solidFill>
                  <a:schemeClr val="tx1"/>
                </a:solidFill>
              </a:rPr>
              <a:t>selon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vous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en-US" dirty="0">
              <a:solidFill>
                <a:schemeClr val="tx1"/>
              </a:solidFill>
            </a:endParaRP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Vous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pouvez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jaser</a:t>
            </a:r>
            <a:r>
              <a:rPr lang="en-US" dirty="0">
                <a:solidFill>
                  <a:schemeClr val="tx1"/>
                </a:solidFill>
              </a:rPr>
              <a:t> ensemble, </a:t>
            </a:r>
            <a:r>
              <a:rPr lang="en-US" dirty="0" err="1">
                <a:solidFill>
                  <a:schemeClr val="tx1"/>
                </a:solidFill>
              </a:rPr>
              <a:t>mais</a:t>
            </a:r>
            <a:r>
              <a:rPr lang="en-US" dirty="0">
                <a:solidFill>
                  <a:schemeClr val="tx1"/>
                </a:solidFill>
              </a:rPr>
              <a:t> on </a:t>
            </a:r>
            <a:r>
              <a:rPr lang="en-US" dirty="0" err="1">
                <a:solidFill>
                  <a:schemeClr val="tx1"/>
                </a:solidFill>
              </a:rPr>
              <a:t>souhaite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vraiment</a:t>
            </a:r>
            <a:r>
              <a:rPr lang="en-US" dirty="0">
                <a:solidFill>
                  <a:schemeClr val="tx1"/>
                </a:solidFill>
              </a:rPr>
              <a:t> que </a:t>
            </a:r>
            <a:r>
              <a:rPr lang="en-US" dirty="0" err="1">
                <a:solidFill>
                  <a:schemeClr val="tx1"/>
                </a:solidFill>
              </a:rPr>
              <a:t>ce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soit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réflexion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personnelle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7730090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DEA675-2480-44B7-8726-B2E8BA520765}"/>
              </a:ext>
            </a:extLst>
          </p:cNvPr>
          <p:cNvSpPr/>
          <p:nvPr/>
        </p:nvSpPr>
        <p:spPr>
          <a:xfrm>
            <a:off x="609599" y="2588955"/>
            <a:ext cx="22963633" cy="85077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>
                <a:solidFill>
                  <a:schemeClr val="tx1"/>
                </a:solidFill>
              </a:rPr>
              <a:t>Planification et organization du temps (</a:t>
            </a:r>
            <a:r>
              <a:rPr lang="en-US" dirty="0" err="1">
                <a:solidFill>
                  <a:schemeClr val="tx1"/>
                </a:solidFill>
              </a:rPr>
              <a:t>idéal</a:t>
            </a:r>
            <a:r>
              <a:rPr lang="en-US" dirty="0">
                <a:solidFill>
                  <a:schemeClr val="tx1"/>
                </a:solidFill>
              </a:rPr>
              <a:t> vs </a:t>
            </a:r>
            <a:r>
              <a:rPr lang="en-US" dirty="0" err="1">
                <a:solidFill>
                  <a:schemeClr val="tx1"/>
                </a:solidFill>
              </a:rPr>
              <a:t>vécu</a:t>
            </a:r>
            <a:r>
              <a:rPr lang="en-US" dirty="0">
                <a:solidFill>
                  <a:schemeClr val="tx1"/>
                </a:solidFill>
              </a:rPr>
              <a:t> et amelioration au </a:t>
            </a:r>
            <a:r>
              <a:rPr lang="en-US" dirty="0" err="1">
                <a:solidFill>
                  <a:schemeClr val="tx1"/>
                </a:solidFill>
              </a:rPr>
              <a:t>cours</a:t>
            </a:r>
            <a:r>
              <a:rPr lang="en-US" dirty="0">
                <a:solidFill>
                  <a:schemeClr val="tx1"/>
                </a:solidFill>
              </a:rPr>
              <a:t> du temps)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Pourquoi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intérêt</a:t>
            </a:r>
            <a:r>
              <a:rPr lang="en-US" dirty="0">
                <a:solidFill>
                  <a:schemeClr val="tx1"/>
                </a:solidFill>
              </a:rPr>
              <a:t> et application)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Horaire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ponctuel</a:t>
            </a:r>
            <a:r>
              <a:rPr lang="en-US" dirty="0">
                <a:solidFill>
                  <a:schemeClr val="tx1"/>
                </a:solidFill>
              </a:rPr>
              <a:t> et </a:t>
            </a:r>
            <a:r>
              <a:rPr lang="en-US" dirty="0" err="1">
                <a:solidFill>
                  <a:schemeClr val="tx1"/>
                </a:solidFill>
              </a:rPr>
              <a:t>horaire</a:t>
            </a:r>
            <a:r>
              <a:rPr lang="en-US" dirty="0">
                <a:solidFill>
                  <a:schemeClr val="tx1"/>
                </a:solidFill>
              </a:rPr>
              <a:t> global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Compétences</a:t>
            </a:r>
            <a:r>
              <a:rPr lang="en-US" dirty="0">
                <a:solidFill>
                  <a:schemeClr val="tx1"/>
                </a:solidFill>
              </a:rPr>
              <a:t> et </a:t>
            </a:r>
            <a:r>
              <a:rPr lang="en-US" dirty="0" err="1">
                <a:solidFill>
                  <a:schemeClr val="tx1"/>
                </a:solidFill>
              </a:rPr>
              <a:t>connaissances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acquises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cours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activités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extracurriculaires</a:t>
            </a:r>
            <a:r>
              <a:rPr lang="en-US" dirty="0">
                <a:solidFill>
                  <a:schemeClr val="tx1"/>
                </a:solidFill>
              </a:rPr>
              <a:t>, etc.)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>
                <a:solidFill>
                  <a:schemeClr val="tx1"/>
                </a:solidFill>
              </a:rPr>
              <a:t>Collaboration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Thèmes</a:t>
            </a:r>
            <a:r>
              <a:rPr lang="en-US" dirty="0">
                <a:solidFill>
                  <a:schemeClr val="tx1"/>
                </a:solidFill>
              </a:rPr>
              <a:t> (revue de </a:t>
            </a:r>
            <a:r>
              <a:rPr lang="en-US" dirty="0" err="1">
                <a:solidFill>
                  <a:schemeClr val="tx1"/>
                </a:solidFill>
              </a:rPr>
              <a:t>littérature</a:t>
            </a:r>
            <a:r>
              <a:rPr lang="en-US" dirty="0">
                <a:solidFill>
                  <a:schemeClr val="tx1"/>
                </a:solidFill>
              </a:rPr>
              <a:t>, recherche, </a:t>
            </a:r>
            <a:r>
              <a:rPr lang="en-US" dirty="0" err="1">
                <a:solidFill>
                  <a:schemeClr val="tx1"/>
                </a:solidFill>
              </a:rPr>
              <a:t>suivis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rédaction</a:t>
            </a:r>
            <a:r>
              <a:rPr lang="en-US" dirty="0">
                <a:solidFill>
                  <a:schemeClr val="tx1"/>
                </a:solidFill>
              </a:rPr>
              <a:t>, diffusion)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Dédier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période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sa</a:t>
            </a:r>
            <a:r>
              <a:rPr lang="en-US" dirty="0">
                <a:solidFill>
                  <a:schemeClr val="tx1"/>
                </a:solidFill>
              </a:rPr>
              <a:t> vie (durée d~5ans)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Risque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inhérent</a:t>
            </a:r>
            <a:r>
              <a:rPr lang="en-US" dirty="0">
                <a:solidFill>
                  <a:schemeClr val="tx1"/>
                </a:solidFill>
              </a:rPr>
              <a:t> à la recherche et </a:t>
            </a:r>
            <a:r>
              <a:rPr lang="en-US" dirty="0" err="1">
                <a:solidFill>
                  <a:schemeClr val="tx1"/>
                </a:solidFill>
              </a:rPr>
              <a:t>sortir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sa</a:t>
            </a:r>
            <a:r>
              <a:rPr lang="en-US" dirty="0">
                <a:solidFill>
                  <a:schemeClr val="tx1"/>
                </a:solidFill>
              </a:rPr>
              <a:t> zone de </a:t>
            </a:r>
            <a:r>
              <a:rPr lang="en-US" dirty="0" err="1">
                <a:solidFill>
                  <a:schemeClr val="tx1"/>
                </a:solidFill>
              </a:rPr>
              <a:t>confort</a:t>
            </a:r>
            <a:endParaRPr lang="en-US" dirty="0">
              <a:solidFill>
                <a:schemeClr val="tx1"/>
              </a:solidFill>
            </a:endParaRP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>
                <a:solidFill>
                  <a:schemeClr val="tx1"/>
                </a:solidFill>
              </a:rPr>
              <a:t>Conserver </a:t>
            </a:r>
            <a:r>
              <a:rPr lang="en-US" dirty="0" err="1">
                <a:solidFill>
                  <a:schemeClr val="tx1"/>
                </a:solidFill>
              </a:rPr>
              <a:t>sa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santé</a:t>
            </a:r>
            <a:r>
              <a:rPr lang="en-US" dirty="0">
                <a:solidFill>
                  <a:schemeClr val="tx1"/>
                </a:solidFill>
              </a:rPr>
              <a:t> physique et </a:t>
            </a:r>
            <a:r>
              <a:rPr lang="en-US" dirty="0" err="1">
                <a:solidFill>
                  <a:schemeClr val="tx1"/>
                </a:solidFill>
              </a:rPr>
              <a:t>mentale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en-US" dirty="0">
                <a:solidFill>
                  <a:schemeClr val="tx1"/>
                </a:solidFill>
              </a:rPr>
              <a:t> prendre du temps pour soi</a:t>
            </a:r>
          </a:p>
          <a:p>
            <a:pPr marL="685800" indent="-685800" algn="l" defTabSz="642937">
              <a:lnSpc>
                <a:spcPct val="120000"/>
              </a:lnSpc>
              <a:buFont typeface="Arial" panose="020B0604020202020204" pitchFamily="34" charset="0"/>
              <a:buChar char="•"/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dirty="0" err="1">
                <a:solidFill>
                  <a:schemeClr val="tx1"/>
                </a:solidFill>
              </a:rPr>
              <a:t>Revenus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autres</a:t>
            </a:r>
            <a:r>
              <a:rPr lang="en-US" dirty="0">
                <a:solidFill>
                  <a:schemeClr val="tx1"/>
                </a:solidFill>
              </a:rPr>
              <a:t> (charges de </a:t>
            </a:r>
            <a:r>
              <a:rPr lang="en-US" dirty="0" err="1">
                <a:solidFill>
                  <a:schemeClr val="tx1"/>
                </a:solidFill>
              </a:rPr>
              <a:t>cours</a:t>
            </a:r>
            <a:r>
              <a:rPr lang="en-US" dirty="0">
                <a:solidFill>
                  <a:schemeClr val="tx1"/>
                </a:solidFill>
              </a:rPr>
              <a:t>, travail </a:t>
            </a:r>
            <a:r>
              <a:rPr lang="en-US" dirty="0" err="1">
                <a:solidFill>
                  <a:schemeClr val="tx1"/>
                </a:solidFill>
              </a:rPr>
              <a:t>externe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94098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BM Q Hub at Institut quantique de l’Université de Sherbrooke">
            <a:extLst>
              <a:ext uri="{FF2B5EF4-FFF2-40B4-BE49-F238E27FC236}">
                <a16:creationId xmlns:a16="http://schemas.microsoft.com/office/drawing/2014/main" id="{DF9D579A-7707-42B3-AD92-00071315B375}"/>
              </a:ext>
            </a:extLst>
          </p:cNvPr>
          <p:cNvSpPr/>
          <p:nvPr/>
        </p:nvSpPr>
        <p:spPr>
          <a:xfrm>
            <a:off x="1871963" y="3305747"/>
            <a:ext cx="14245883" cy="7104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533400">
              <a:defRPr sz="7000">
                <a:solidFill>
                  <a:srgbClr val="FFFFFF"/>
                </a:solidFill>
              </a:defRPr>
            </a:lvl1pPr>
          </a:lstStyle>
          <a:p>
            <a:pPr algn="ctr"/>
            <a:r>
              <a:rPr lang="fr-CA" sz="9100" dirty="0"/>
              <a:t>À quoi ressemble une semaine typique dans la vie d’</a:t>
            </a:r>
            <a:r>
              <a:rPr lang="fr-CA" sz="9100" dirty="0" err="1"/>
              <a:t>un·e</a:t>
            </a:r>
            <a:r>
              <a:rPr lang="fr-CA" sz="9100" dirty="0"/>
              <a:t> </a:t>
            </a:r>
            <a:r>
              <a:rPr lang="fr-CA" sz="9100" dirty="0" err="1"/>
              <a:t>professeur·e</a:t>
            </a:r>
            <a:r>
              <a:rPr lang="fr-CA" sz="9100" dirty="0"/>
              <a:t> en science quantique dans le monde académique?</a:t>
            </a:r>
            <a:endParaRPr sz="9100" dirty="0"/>
          </a:p>
        </p:txBody>
      </p:sp>
    </p:spTree>
    <p:extLst>
      <p:ext uri="{BB962C8B-B14F-4D97-AF65-F5344CB8AC3E}">
        <p14:creationId xmlns:p14="http://schemas.microsoft.com/office/powerpoint/2010/main" val="336594022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3BA6DAEE-BA07-4391-8655-D4F921829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1333"/>
            <a:ext cx="24384000" cy="1185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26690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789FD01-03D6-4F6D-9575-9E1A6A302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676" y="741476"/>
            <a:ext cx="14313712" cy="562274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58E9F57-89E0-402E-8634-EF65D428C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2928" y="6869909"/>
            <a:ext cx="8734615" cy="5321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BF7A2C2-C88E-4FAA-A051-831507317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52" y="6858000"/>
            <a:ext cx="7660577" cy="557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F444DFE-B706-48DC-A7BC-6A9DFEFFD360}"/>
              </a:ext>
            </a:extLst>
          </p:cNvPr>
          <p:cNvSpPr txBox="1"/>
          <p:nvPr/>
        </p:nvSpPr>
        <p:spPr>
          <a:xfrm>
            <a:off x="3524122" y="13135989"/>
            <a:ext cx="2085987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CA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https://www.insidehighered.com/news/2014/04/09/research-shows-professors-work-long-hours-and-spend-much-day-meetings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8A7F313-FB59-465F-88A3-C117C005AD25}"/>
              </a:ext>
            </a:extLst>
          </p:cNvPr>
          <p:cNvSpPr txBox="1"/>
          <p:nvPr/>
        </p:nvSpPr>
        <p:spPr>
          <a:xfrm>
            <a:off x="15624050" y="12630304"/>
            <a:ext cx="864659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CA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https://cirano.qc.ca/files/publications/2013RP-11.pdf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D695400-6D6F-435B-A4CB-5AFE18ED9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6541" y="3438144"/>
            <a:ext cx="7267693" cy="919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7223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BM Q Hub at Institut quantique de l’Université de Sherbrooke">
            <a:extLst>
              <a:ext uri="{FF2B5EF4-FFF2-40B4-BE49-F238E27FC236}">
                <a16:creationId xmlns:a16="http://schemas.microsoft.com/office/drawing/2014/main" id="{DF9D579A-7707-42B3-AD92-00071315B375}"/>
              </a:ext>
            </a:extLst>
          </p:cNvPr>
          <p:cNvSpPr/>
          <p:nvPr/>
        </p:nvSpPr>
        <p:spPr>
          <a:xfrm>
            <a:off x="1871963" y="5406321"/>
            <a:ext cx="14245883" cy="2903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533400">
              <a:defRPr sz="7000">
                <a:solidFill>
                  <a:srgbClr val="FFFFFF"/>
                </a:solidFill>
              </a:defRPr>
            </a:lvl1pPr>
          </a:lstStyle>
          <a:p>
            <a:pPr algn="ctr"/>
            <a:r>
              <a:rPr lang="fr-CA" sz="9100" dirty="0"/>
              <a:t>Que veut dire le mot</a:t>
            </a:r>
            <a:br>
              <a:rPr lang="fr-CA" sz="9100" dirty="0"/>
            </a:br>
            <a:r>
              <a:rPr lang="fr-CA" sz="9100" dirty="0"/>
              <a:t>« quantique »?</a:t>
            </a:r>
            <a:endParaRPr sz="9100" dirty="0"/>
          </a:p>
        </p:txBody>
      </p:sp>
    </p:spTree>
    <p:extLst>
      <p:ext uri="{BB962C8B-B14F-4D97-AF65-F5344CB8AC3E}">
        <p14:creationId xmlns:p14="http://schemas.microsoft.com/office/powerpoint/2010/main" val="358224172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BM Q Hub at Institut quantique de l’Université de Sherbrooke">
            <a:extLst>
              <a:ext uri="{FF2B5EF4-FFF2-40B4-BE49-F238E27FC236}">
                <a16:creationId xmlns:a16="http://schemas.microsoft.com/office/drawing/2014/main" id="{DF9D579A-7707-42B3-AD92-00071315B375}"/>
              </a:ext>
            </a:extLst>
          </p:cNvPr>
          <p:cNvSpPr/>
          <p:nvPr/>
        </p:nvSpPr>
        <p:spPr>
          <a:xfrm>
            <a:off x="1871963" y="5406321"/>
            <a:ext cx="14245883" cy="2903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533400">
              <a:defRPr sz="7000">
                <a:solidFill>
                  <a:srgbClr val="FFFFFF"/>
                </a:solidFill>
              </a:defRPr>
            </a:lvl1pPr>
          </a:lstStyle>
          <a:p>
            <a:pPr algn="ctr"/>
            <a:r>
              <a:rPr lang="fr-CA" sz="9100" dirty="0"/>
              <a:t>D’où vient la mécanique quantique?</a:t>
            </a:r>
            <a:endParaRPr sz="9100" dirty="0"/>
          </a:p>
        </p:txBody>
      </p:sp>
    </p:spTree>
    <p:extLst>
      <p:ext uri="{BB962C8B-B14F-4D97-AF65-F5344CB8AC3E}">
        <p14:creationId xmlns:p14="http://schemas.microsoft.com/office/powerpoint/2010/main" val="144055714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65230C5-EE86-42D2-A80C-81E6FC083D0F}"/>
              </a:ext>
            </a:extLst>
          </p:cNvPr>
          <p:cNvSpPr/>
          <p:nvPr/>
        </p:nvSpPr>
        <p:spPr>
          <a:xfrm>
            <a:off x="1295399" y="4431053"/>
            <a:ext cx="21793201" cy="4853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42937">
              <a:lnSpc>
                <a:spcPct val="120000"/>
              </a:lnSpc>
              <a:defRPr sz="4600">
                <a:solidFill>
                  <a:srgbClr val="60606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sz="6600" dirty="0">
                <a:solidFill>
                  <a:schemeClr val="tx1"/>
                </a:solidFill>
              </a:rPr>
              <a:t>“There is nothing to be discovered in physics now; </a:t>
            </a:r>
            <a:br>
              <a:rPr lang="en-US" sz="6600" dirty="0">
                <a:solidFill>
                  <a:schemeClr val="tx1"/>
                </a:solidFill>
              </a:rPr>
            </a:br>
            <a:r>
              <a:rPr lang="en-US" sz="6600" dirty="0">
                <a:solidFill>
                  <a:schemeClr val="tx1"/>
                </a:solidFill>
              </a:rPr>
              <a:t>all that remains is more and more precise measurement” </a:t>
            </a:r>
            <a:br>
              <a:rPr lang="en-US" sz="6600" dirty="0">
                <a:solidFill>
                  <a:schemeClr val="tx1"/>
                </a:solidFill>
              </a:rPr>
            </a:br>
            <a:br>
              <a:rPr lang="en-US" sz="6600" dirty="0">
                <a:solidFill>
                  <a:schemeClr val="tx1"/>
                </a:solidFill>
              </a:rPr>
            </a:br>
            <a:r>
              <a:rPr lang="en-US" sz="6600" dirty="0">
                <a:solidFill>
                  <a:schemeClr val="tx1"/>
                </a:solidFill>
              </a:rPr>
              <a:t>(</a:t>
            </a:r>
            <a:r>
              <a:rPr lang="en-US" sz="6600" dirty="0" err="1">
                <a:solidFill>
                  <a:schemeClr val="tx1"/>
                </a:solidFill>
              </a:rPr>
              <a:t>attribué</a:t>
            </a:r>
            <a:r>
              <a:rPr lang="en-US" sz="6600" dirty="0">
                <a:solidFill>
                  <a:schemeClr val="tx1"/>
                </a:solidFill>
              </a:rPr>
              <a:t> à Lord Kelvin, ~1900)</a:t>
            </a:r>
          </a:p>
        </p:txBody>
      </p:sp>
    </p:spTree>
    <p:extLst>
      <p:ext uri="{BB962C8B-B14F-4D97-AF65-F5344CB8AC3E}">
        <p14:creationId xmlns:p14="http://schemas.microsoft.com/office/powerpoint/2010/main" val="4037998023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Thème Office">
  <a:themeElements>
    <a:clrScheme name="IQ">
      <a:dk1>
        <a:srgbClr val="000000"/>
      </a:dk1>
      <a:lt1>
        <a:sysClr val="window" lastClr="FFFFFF"/>
      </a:lt1>
      <a:dk2>
        <a:srgbClr val="4D4D4F"/>
      </a:dk2>
      <a:lt2>
        <a:srgbClr val="A6A8AB"/>
      </a:lt2>
      <a:accent1>
        <a:srgbClr val="32A45B"/>
      </a:accent1>
      <a:accent2>
        <a:srgbClr val="00A9BB"/>
      </a:accent2>
      <a:accent3>
        <a:srgbClr val="4D4D4D"/>
      </a:accent3>
      <a:accent4>
        <a:srgbClr val="A6A8AB"/>
      </a:accent4>
      <a:accent5>
        <a:srgbClr val="6D6E70"/>
      </a:accent5>
      <a:accent6>
        <a:srgbClr val="4D4D4F"/>
      </a:accent6>
      <a:hlink>
        <a:srgbClr val="2D9B1C"/>
      </a:hlink>
      <a:folHlink>
        <a:srgbClr val="517948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E9FC471D61A24EB1ADB89C6F06CEAF" ma:contentTypeVersion="12" ma:contentTypeDescription="Crée un document." ma:contentTypeScope="" ma:versionID="28c6878a3b993e3338da018b55ead5a0">
  <xsd:schema xmlns:xsd="http://www.w3.org/2001/XMLSchema" xmlns:xs="http://www.w3.org/2001/XMLSchema" xmlns:p="http://schemas.microsoft.com/office/2006/metadata/properties" xmlns:ns2="7ca5458f-638b-470c-8dc2-cd76a68f9fbf" xmlns:ns3="44ac3a32-1e76-45fa-84ce-02d8b1ef59e4" targetNamespace="http://schemas.microsoft.com/office/2006/metadata/properties" ma:root="true" ma:fieldsID="f1cd2b81bfeb2d6966d7f78a3cd7f869" ns2:_="" ns3:_="">
    <xsd:import namespace="7ca5458f-638b-470c-8dc2-cd76a68f9fbf"/>
    <xsd:import namespace="44ac3a32-1e76-45fa-84ce-02d8b1ef59e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a5458f-638b-470c-8dc2-cd76a68f9f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ac3a32-1e76-45fa-84ce-02d8b1ef59e4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7F18A8-F319-4CD2-83B5-5883B6005843}">
  <ds:schemaRefs>
    <ds:schemaRef ds:uri="65cc1502-0a6b-43fe-9e6f-b4eaeaccbf9d"/>
    <ds:schemaRef ds:uri="e77f9f93-9f61-445b-be21-8d4a909e71cd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91528A9-86B1-4EEC-B5FD-9C0B601270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846DFD2-F7AC-42B2-8BF1-4903C2962C0D}">
  <ds:schemaRefs>
    <ds:schemaRef ds:uri="44ac3a32-1e76-45fa-84ce-02d8b1ef59e4"/>
    <ds:schemaRef ds:uri="7ca5458f-638b-470c-8dc2-cd76a68f9fb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3673</TotalTime>
  <Words>852</Words>
  <Application>Microsoft Office PowerPoint</Application>
  <PresentationFormat>Personnalisé</PresentationFormat>
  <Paragraphs>51</Paragraphs>
  <Slides>21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21</vt:i4>
      </vt:variant>
    </vt:vector>
  </HeadingPairs>
  <TitlesOfParts>
    <vt:vector size="29" baseType="lpstr">
      <vt:lpstr>Arial</vt:lpstr>
      <vt:lpstr>Helvetica Light</vt:lpstr>
      <vt:lpstr>Helvetica Neue</vt:lpstr>
      <vt:lpstr>Helvetica Neue Light</vt:lpstr>
      <vt:lpstr>Verdana</vt:lpstr>
      <vt:lpstr>Wingdings</vt:lpstr>
      <vt:lpstr>White</vt:lpstr>
      <vt:lpstr>1_Thème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Administrateur</dc:creator>
  <cp:lastModifiedBy>Karl Thibault</cp:lastModifiedBy>
  <cp:revision>1</cp:revision>
  <dcterms:modified xsi:type="dcterms:W3CDTF">2022-11-24T19:33:00Z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0x01010056E9FC471D61A24EB1ADB89C6F06CEAF</vt:lpwstr>
  </property>
  <property fmtid="{D5CDD505-2E9C-101B-9397-08002B2CF9AE}" pid="3" name="MediaServiceImageTags">
    <vt:lpwstr/>
  </property>
</Properties>
</file>

<file path=docProps/thumbnail.jpeg>
</file>